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ma" ContentType="audio/x-ms-wma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66" r:id="rId2"/>
    <p:sldId id="491" r:id="rId3"/>
    <p:sldId id="434" r:id="rId4"/>
    <p:sldId id="513" r:id="rId5"/>
    <p:sldId id="501" r:id="rId6"/>
    <p:sldId id="492" r:id="rId7"/>
    <p:sldId id="493" r:id="rId8"/>
    <p:sldId id="497" r:id="rId9"/>
    <p:sldId id="498" r:id="rId10"/>
    <p:sldId id="499" r:id="rId11"/>
    <p:sldId id="502" r:id="rId12"/>
    <p:sldId id="507" r:id="rId13"/>
    <p:sldId id="508" r:id="rId14"/>
    <p:sldId id="512" r:id="rId15"/>
    <p:sldId id="489" r:id="rId16"/>
  </p:sldIdLst>
  <p:sldSz cx="9721850" cy="5400675"/>
  <p:notesSz cx="6858000" cy="9144000"/>
  <p:custDataLst>
    <p:tags r:id="rId19"/>
  </p:custDataLst>
  <p:defaultTextStyle>
    <a:defPPr>
      <a:defRPr lang="zh-CN"/>
    </a:defPPr>
    <a:lvl1pPr algn="l" defTabSz="966788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82600" indent="-25400" algn="l" defTabSz="966788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66788" indent="-52388" algn="l" defTabSz="966788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450975" indent="-79375" algn="l" defTabSz="966788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935163" indent="-106363" algn="l" defTabSz="966788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1">
          <p15:clr>
            <a:srgbClr val="A4A3A4"/>
          </p15:clr>
        </p15:guide>
        <p15:guide id="2" pos="30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DF0"/>
    <a:srgbClr val="7030A0"/>
    <a:srgbClr val="FB6305"/>
    <a:srgbClr val="9751CB"/>
    <a:srgbClr val="FF0000"/>
    <a:srgbClr val="00B0F0"/>
    <a:srgbClr val="92D050"/>
    <a:srgbClr val="FFC000"/>
    <a:srgbClr val="FF9900"/>
    <a:srgbClr val="FEA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6" autoAdjust="0"/>
    <p:restoredTop sz="94660"/>
  </p:normalViewPr>
  <p:slideViewPr>
    <p:cSldViewPr>
      <p:cViewPr varScale="1">
        <p:scale>
          <a:sx n="143" d="100"/>
          <a:sy n="143" d="100"/>
        </p:scale>
        <p:origin x="584" y="192"/>
      </p:cViewPr>
      <p:guideLst>
        <p:guide orient="horz" pos="1701"/>
        <p:guide pos="306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33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Tsaichengyu/Downloads/output-5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台塑（</a:t>
            </a:r>
            <a:r>
              <a:rPr 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1301</a:t>
            </a:r>
            <a:r>
              <a:rPr 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）股價歷史走勢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'output-5'!$A$35:$A$1335</c:f>
              <c:numCache>
                <c:formatCode>m/d/yy</c:formatCode>
                <c:ptCount val="1301"/>
                <c:pt idx="0">
                  <c:v>40910.0</c:v>
                </c:pt>
                <c:pt idx="1">
                  <c:v>40911.0</c:v>
                </c:pt>
                <c:pt idx="2">
                  <c:v>40912.0</c:v>
                </c:pt>
                <c:pt idx="3">
                  <c:v>40913.0</c:v>
                </c:pt>
                <c:pt idx="4">
                  <c:v>40914.0</c:v>
                </c:pt>
                <c:pt idx="5">
                  <c:v>40917.0</c:v>
                </c:pt>
                <c:pt idx="6">
                  <c:v>40918.0</c:v>
                </c:pt>
                <c:pt idx="7">
                  <c:v>40919.0</c:v>
                </c:pt>
                <c:pt idx="8">
                  <c:v>40920.0</c:v>
                </c:pt>
                <c:pt idx="9">
                  <c:v>40921.0</c:v>
                </c:pt>
                <c:pt idx="10">
                  <c:v>40924.0</c:v>
                </c:pt>
                <c:pt idx="11">
                  <c:v>40925.0</c:v>
                </c:pt>
                <c:pt idx="12">
                  <c:v>40926.0</c:v>
                </c:pt>
                <c:pt idx="13">
                  <c:v>40927.0</c:v>
                </c:pt>
                <c:pt idx="14">
                  <c:v>40928.0</c:v>
                </c:pt>
                <c:pt idx="15">
                  <c:v>40931.0</c:v>
                </c:pt>
                <c:pt idx="16">
                  <c:v>40932.0</c:v>
                </c:pt>
                <c:pt idx="17">
                  <c:v>40933.0</c:v>
                </c:pt>
                <c:pt idx="18">
                  <c:v>40934.0</c:v>
                </c:pt>
                <c:pt idx="19">
                  <c:v>40935.0</c:v>
                </c:pt>
                <c:pt idx="20">
                  <c:v>40938.0</c:v>
                </c:pt>
                <c:pt idx="21">
                  <c:v>40939.0</c:v>
                </c:pt>
                <c:pt idx="22">
                  <c:v>40940.0</c:v>
                </c:pt>
                <c:pt idx="23">
                  <c:v>40941.0</c:v>
                </c:pt>
                <c:pt idx="24">
                  <c:v>40942.0</c:v>
                </c:pt>
                <c:pt idx="25">
                  <c:v>40945.0</c:v>
                </c:pt>
                <c:pt idx="26">
                  <c:v>40946.0</c:v>
                </c:pt>
                <c:pt idx="27">
                  <c:v>40947.0</c:v>
                </c:pt>
                <c:pt idx="28">
                  <c:v>40948.0</c:v>
                </c:pt>
                <c:pt idx="29">
                  <c:v>40949.0</c:v>
                </c:pt>
                <c:pt idx="30">
                  <c:v>40952.0</c:v>
                </c:pt>
                <c:pt idx="31">
                  <c:v>40953.0</c:v>
                </c:pt>
                <c:pt idx="32">
                  <c:v>40954.0</c:v>
                </c:pt>
                <c:pt idx="33">
                  <c:v>40955.0</c:v>
                </c:pt>
                <c:pt idx="34">
                  <c:v>40956.0</c:v>
                </c:pt>
                <c:pt idx="35">
                  <c:v>40959.0</c:v>
                </c:pt>
                <c:pt idx="36">
                  <c:v>40960.0</c:v>
                </c:pt>
                <c:pt idx="37">
                  <c:v>40961.0</c:v>
                </c:pt>
                <c:pt idx="38">
                  <c:v>40962.0</c:v>
                </c:pt>
                <c:pt idx="39">
                  <c:v>40963.0</c:v>
                </c:pt>
                <c:pt idx="40">
                  <c:v>40966.0</c:v>
                </c:pt>
                <c:pt idx="41">
                  <c:v>40967.0</c:v>
                </c:pt>
                <c:pt idx="42">
                  <c:v>40968.0</c:v>
                </c:pt>
                <c:pt idx="43">
                  <c:v>40969.0</c:v>
                </c:pt>
                <c:pt idx="44">
                  <c:v>40970.0</c:v>
                </c:pt>
                <c:pt idx="45">
                  <c:v>40973.0</c:v>
                </c:pt>
                <c:pt idx="46">
                  <c:v>40974.0</c:v>
                </c:pt>
                <c:pt idx="47">
                  <c:v>40975.0</c:v>
                </c:pt>
                <c:pt idx="48">
                  <c:v>40976.0</c:v>
                </c:pt>
                <c:pt idx="49">
                  <c:v>40977.0</c:v>
                </c:pt>
                <c:pt idx="50">
                  <c:v>40980.0</c:v>
                </c:pt>
                <c:pt idx="51">
                  <c:v>40981.0</c:v>
                </c:pt>
                <c:pt idx="52">
                  <c:v>40982.0</c:v>
                </c:pt>
                <c:pt idx="53">
                  <c:v>40983.0</c:v>
                </c:pt>
                <c:pt idx="54">
                  <c:v>40984.0</c:v>
                </c:pt>
                <c:pt idx="55">
                  <c:v>40987.0</c:v>
                </c:pt>
                <c:pt idx="56">
                  <c:v>40988.0</c:v>
                </c:pt>
                <c:pt idx="57">
                  <c:v>40989.0</c:v>
                </c:pt>
                <c:pt idx="58">
                  <c:v>40990.0</c:v>
                </c:pt>
                <c:pt idx="59">
                  <c:v>40991.0</c:v>
                </c:pt>
                <c:pt idx="60">
                  <c:v>40994.0</c:v>
                </c:pt>
                <c:pt idx="61">
                  <c:v>40995.0</c:v>
                </c:pt>
                <c:pt idx="62">
                  <c:v>40996.0</c:v>
                </c:pt>
                <c:pt idx="63">
                  <c:v>40997.0</c:v>
                </c:pt>
                <c:pt idx="64">
                  <c:v>40998.0</c:v>
                </c:pt>
                <c:pt idx="65">
                  <c:v>41001.0</c:v>
                </c:pt>
                <c:pt idx="66">
                  <c:v>41002.0</c:v>
                </c:pt>
                <c:pt idx="67">
                  <c:v>41003.0</c:v>
                </c:pt>
                <c:pt idx="68">
                  <c:v>41004.0</c:v>
                </c:pt>
                <c:pt idx="69">
                  <c:v>41005.0</c:v>
                </c:pt>
                <c:pt idx="70">
                  <c:v>41008.0</c:v>
                </c:pt>
                <c:pt idx="71">
                  <c:v>41009.0</c:v>
                </c:pt>
                <c:pt idx="72">
                  <c:v>41010.0</c:v>
                </c:pt>
                <c:pt idx="73">
                  <c:v>41011.0</c:v>
                </c:pt>
                <c:pt idx="74">
                  <c:v>41012.0</c:v>
                </c:pt>
                <c:pt idx="75">
                  <c:v>41015.0</c:v>
                </c:pt>
                <c:pt idx="76">
                  <c:v>41016.0</c:v>
                </c:pt>
                <c:pt idx="77">
                  <c:v>41017.0</c:v>
                </c:pt>
                <c:pt idx="78">
                  <c:v>41018.0</c:v>
                </c:pt>
                <c:pt idx="79">
                  <c:v>41019.0</c:v>
                </c:pt>
                <c:pt idx="80">
                  <c:v>41022.0</c:v>
                </c:pt>
                <c:pt idx="81">
                  <c:v>41023.0</c:v>
                </c:pt>
                <c:pt idx="82">
                  <c:v>41024.0</c:v>
                </c:pt>
                <c:pt idx="83">
                  <c:v>41025.0</c:v>
                </c:pt>
                <c:pt idx="84">
                  <c:v>41026.0</c:v>
                </c:pt>
                <c:pt idx="85">
                  <c:v>41029.0</c:v>
                </c:pt>
                <c:pt idx="86">
                  <c:v>41030.0</c:v>
                </c:pt>
                <c:pt idx="87">
                  <c:v>41031.0</c:v>
                </c:pt>
                <c:pt idx="88">
                  <c:v>41032.0</c:v>
                </c:pt>
                <c:pt idx="89">
                  <c:v>41033.0</c:v>
                </c:pt>
                <c:pt idx="90">
                  <c:v>41036.0</c:v>
                </c:pt>
                <c:pt idx="91">
                  <c:v>41037.0</c:v>
                </c:pt>
                <c:pt idx="92">
                  <c:v>41038.0</c:v>
                </c:pt>
                <c:pt idx="93">
                  <c:v>41039.0</c:v>
                </c:pt>
                <c:pt idx="94">
                  <c:v>41040.0</c:v>
                </c:pt>
                <c:pt idx="95">
                  <c:v>41043.0</c:v>
                </c:pt>
                <c:pt idx="96">
                  <c:v>41044.0</c:v>
                </c:pt>
                <c:pt idx="97">
                  <c:v>41045.0</c:v>
                </c:pt>
                <c:pt idx="98">
                  <c:v>41046.0</c:v>
                </c:pt>
                <c:pt idx="99">
                  <c:v>41047.0</c:v>
                </c:pt>
                <c:pt idx="100">
                  <c:v>41050.0</c:v>
                </c:pt>
                <c:pt idx="101">
                  <c:v>41051.0</c:v>
                </c:pt>
                <c:pt idx="102">
                  <c:v>41052.0</c:v>
                </c:pt>
                <c:pt idx="103">
                  <c:v>41053.0</c:v>
                </c:pt>
                <c:pt idx="104">
                  <c:v>41054.0</c:v>
                </c:pt>
                <c:pt idx="105">
                  <c:v>41057.0</c:v>
                </c:pt>
                <c:pt idx="106">
                  <c:v>41058.0</c:v>
                </c:pt>
                <c:pt idx="107">
                  <c:v>41059.0</c:v>
                </c:pt>
                <c:pt idx="108">
                  <c:v>41060.0</c:v>
                </c:pt>
                <c:pt idx="109">
                  <c:v>41061.0</c:v>
                </c:pt>
                <c:pt idx="110">
                  <c:v>41064.0</c:v>
                </c:pt>
                <c:pt idx="111">
                  <c:v>41065.0</c:v>
                </c:pt>
                <c:pt idx="112">
                  <c:v>41066.0</c:v>
                </c:pt>
                <c:pt idx="113">
                  <c:v>41067.0</c:v>
                </c:pt>
                <c:pt idx="114">
                  <c:v>41068.0</c:v>
                </c:pt>
                <c:pt idx="115">
                  <c:v>41071.0</c:v>
                </c:pt>
                <c:pt idx="116">
                  <c:v>41072.0</c:v>
                </c:pt>
                <c:pt idx="117">
                  <c:v>41073.0</c:v>
                </c:pt>
                <c:pt idx="118">
                  <c:v>41074.0</c:v>
                </c:pt>
                <c:pt idx="119">
                  <c:v>41075.0</c:v>
                </c:pt>
                <c:pt idx="120">
                  <c:v>41078.0</c:v>
                </c:pt>
                <c:pt idx="121">
                  <c:v>41079.0</c:v>
                </c:pt>
                <c:pt idx="122">
                  <c:v>41080.0</c:v>
                </c:pt>
                <c:pt idx="123">
                  <c:v>41081.0</c:v>
                </c:pt>
                <c:pt idx="124">
                  <c:v>41082.0</c:v>
                </c:pt>
                <c:pt idx="125">
                  <c:v>41085.0</c:v>
                </c:pt>
                <c:pt idx="126">
                  <c:v>41086.0</c:v>
                </c:pt>
                <c:pt idx="127">
                  <c:v>41087.0</c:v>
                </c:pt>
                <c:pt idx="128">
                  <c:v>41088.0</c:v>
                </c:pt>
                <c:pt idx="129">
                  <c:v>41089.0</c:v>
                </c:pt>
                <c:pt idx="130">
                  <c:v>41092.0</c:v>
                </c:pt>
                <c:pt idx="131">
                  <c:v>41093.0</c:v>
                </c:pt>
                <c:pt idx="132">
                  <c:v>41094.0</c:v>
                </c:pt>
                <c:pt idx="133">
                  <c:v>41095.0</c:v>
                </c:pt>
                <c:pt idx="134">
                  <c:v>41096.0</c:v>
                </c:pt>
                <c:pt idx="135">
                  <c:v>41099.0</c:v>
                </c:pt>
                <c:pt idx="136">
                  <c:v>41100.0</c:v>
                </c:pt>
                <c:pt idx="137">
                  <c:v>41101.0</c:v>
                </c:pt>
                <c:pt idx="138">
                  <c:v>41102.0</c:v>
                </c:pt>
                <c:pt idx="139">
                  <c:v>41103.0</c:v>
                </c:pt>
                <c:pt idx="140">
                  <c:v>41106.0</c:v>
                </c:pt>
                <c:pt idx="141">
                  <c:v>41107.0</c:v>
                </c:pt>
                <c:pt idx="142">
                  <c:v>41108.0</c:v>
                </c:pt>
                <c:pt idx="143">
                  <c:v>41109.0</c:v>
                </c:pt>
                <c:pt idx="144">
                  <c:v>41110.0</c:v>
                </c:pt>
                <c:pt idx="145">
                  <c:v>41113.0</c:v>
                </c:pt>
                <c:pt idx="146">
                  <c:v>41114.0</c:v>
                </c:pt>
                <c:pt idx="147">
                  <c:v>41115.0</c:v>
                </c:pt>
                <c:pt idx="148">
                  <c:v>41116.0</c:v>
                </c:pt>
                <c:pt idx="149">
                  <c:v>41117.0</c:v>
                </c:pt>
                <c:pt idx="150">
                  <c:v>41120.0</c:v>
                </c:pt>
                <c:pt idx="151">
                  <c:v>41121.0</c:v>
                </c:pt>
                <c:pt idx="152">
                  <c:v>41122.0</c:v>
                </c:pt>
                <c:pt idx="153">
                  <c:v>41123.0</c:v>
                </c:pt>
                <c:pt idx="154">
                  <c:v>41124.0</c:v>
                </c:pt>
                <c:pt idx="155">
                  <c:v>41127.0</c:v>
                </c:pt>
                <c:pt idx="156">
                  <c:v>41128.0</c:v>
                </c:pt>
                <c:pt idx="157">
                  <c:v>41129.0</c:v>
                </c:pt>
                <c:pt idx="158">
                  <c:v>41130.0</c:v>
                </c:pt>
                <c:pt idx="159">
                  <c:v>41131.0</c:v>
                </c:pt>
                <c:pt idx="160">
                  <c:v>41134.0</c:v>
                </c:pt>
                <c:pt idx="161">
                  <c:v>41135.0</c:v>
                </c:pt>
                <c:pt idx="162">
                  <c:v>41136.0</c:v>
                </c:pt>
                <c:pt idx="163">
                  <c:v>41137.0</c:v>
                </c:pt>
                <c:pt idx="164">
                  <c:v>41138.0</c:v>
                </c:pt>
                <c:pt idx="165">
                  <c:v>41141.0</c:v>
                </c:pt>
                <c:pt idx="166">
                  <c:v>41142.0</c:v>
                </c:pt>
                <c:pt idx="167">
                  <c:v>41143.0</c:v>
                </c:pt>
                <c:pt idx="168">
                  <c:v>41144.0</c:v>
                </c:pt>
                <c:pt idx="169">
                  <c:v>41145.0</c:v>
                </c:pt>
                <c:pt idx="170">
                  <c:v>41148.0</c:v>
                </c:pt>
                <c:pt idx="171">
                  <c:v>41149.0</c:v>
                </c:pt>
                <c:pt idx="172">
                  <c:v>41150.0</c:v>
                </c:pt>
                <c:pt idx="173">
                  <c:v>41151.0</c:v>
                </c:pt>
                <c:pt idx="174">
                  <c:v>41152.0</c:v>
                </c:pt>
                <c:pt idx="175">
                  <c:v>41155.0</c:v>
                </c:pt>
                <c:pt idx="176">
                  <c:v>41156.0</c:v>
                </c:pt>
                <c:pt idx="177">
                  <c:v>41157.0</c:v>
                </c:pt>
                <c:pt idx="178">
                  <c:v>41158.0</c:v>
                </c:pt>
                <c:pt idx="179">
                  <c:v>41159.0</c:v>
                </c:pt>
                <c:pt idx="180">
                  <c:v>41162.0</c:v>
                </c:pt>
                <c:pt idx="181">
                  <c:v>41163.0</c:v>
                </c:pt>
                <c:pt idx="182">
                  <c:v>41164.0</c:v>
                </c:pt>
                <c:pt idx="183">
                  <c:v>41165.0</c:v>
                </c:pt>
                <c:pt idx="184">
                  <c:v>41166.0</c:v>
                </c:pt>
                <c:pt idx="185">
                  <c:v>41169.0</c:v>
                </c:pt>
                <c:pt idx="186">
                  <c:v>41170.0</c:v>
                </c:pt>
                <c:pt idx="187">
                  <c:v>41171.0</c:v>
                </c:pt>
                <c:pt idx="188">
                  <c:v>41172.0</c:v>
                </c:pt>
                <c:pt idx="189">
                  <c:v>41173.0</c:v>
                </c:pt>
                <c:pt idx="190">
                  <c:v>41176.0</c:v>
                </c:pt>
                <c:pt idx="191">
                  <c:v>41177.0</c:v>
                </c:pt>
                <c:pt idx="192">
                  <c:v>41178.0</c:v>
                </c:pt>
                <c:pt idx="193">
                  <c:v>41179.0</c:v>
                </c:pt>
                <c:pt idx="194">
                  <c:v>41180.0</c:v>
                </c:pt>
                <c:pt idx="195">
                  <c:v>41183.0</c:v>
                </c:pt>
                <c:pt idx="196">
                  <c:v>41184.0</c:v>
                </c:pt>
                <c:pt idx="197">
                  <c:v>41185.0</c:v>
                </c:pt>
                <c:pt idx="198">
                  <c:v>41186.0</c:v>
                </c:pt>
                <c:pt idx="199">
                  <c:v>41187.0</c:v>
                </c:pt>
                <c:pt idx="200">
                  <c:v>41190.0</c:v>
                </c:pt>
                <c:pt idx="201">
                  <c:v>41191.0</c:v>
                </c:pt>
                <c:pt idx="202">
                  <c:v>41192.0</c:v>
                </c:pt>
                <c:pt idx="203">
                  <c:v>41193.0</c:v>
                </c:pt>
                <c:pt idx="204">
                  <c:v>41194.0</c:v>
                </c:pt>
                <c:pt idx="205">
                  <c:v>41197.0</c:v>
                </c:pt>
                <c:pt idx="206">
                  <c:v>41198.0</c:v>
                </c:pt>
                <c:pt idx="207">
                  <c:v>41199.0</c:v>
                </c:pt>
                <c:pt idx="208">
                  <c:v>41200.0</c:v>
                </c:pt>
                <c:pt idx="209">
                  <c:v>41201.0</c:v>
                </c:pt>
                <c:pt idx="210">
                  <c:v>41204.0</c:v>
                </c:pt>
                <c:pt idx="211">
                  <c:v>41205.0</c:v>
                </c:pt>
                <c:pt idx="212">
                  <c:v>41206.0</c:v>
                </c:pt>
                <c:pt idx="213">
                  <c:v>41207.0</c:v>
                </c:pt>
                <c:pt idx="214">
                  <c:v>41208.0</c:v>
                </c:pt>
                <c:pt idx="215">
                  <c:v>41211.0</c:v>
                </c:pt>
                <c:pt idx="216">
                  <c:v>41212.0</c:v>
                </c:pt>
                <c:pt idx="217">
                  <c:v>41213.0</c:v>
                </c:pt>
                <c:pt idx="218">
                  <c:v>41214.0</c:v>
                </c:pt>
                <c:pt idx="219">
                  <c:v>41215.0</c:v>
                </c:pt>
                <c:pt idx="220">
                  <c:v>41218.0</c:v>
                </c:pt>
                <c:pt idx="221">
                  <c:v>41219.0</c:v>
                </c:pt>
                <c:pt idx="222">
                  <c:v>41220.0</c:v>
                </c:pt>
                <c:pt idx="223">
                  <c:v>41221.0</c:v>
                </c:pt>
                <c:pt idx="224">
                  <c:v>41222.0</c:v>
                </c:pt>
                <c:pt idx="225">
                  <c:v>41225.0</c:v>
                </c:pt>
                <c:pt idx="226">
                  <c:v>41226.0</c:v>
                </c:pt>
                <c:pt idx="227">
                  <c:v>41227.0</c:v>
                </c:pt>
                <c:pt idx="228">
                  <c:v>41228.0</c:v>
                </c:pt>
                <c:pt idx="229">
                  <c:v>41229.0</c:v>
                </c:pt>
                <c:pt idx="230">
                  <c:v>41232.0</c:v>
                </c:pt>
                <c:pt idx="231">
                  <c:v>41233.0</c:v>
                </c:pt>
                <c:pt idx="232">
                  <c:v>41234.0</c:v>
                </c:pt>
                <c:pt idx="233">
                  <c:v>41235.0</c:v>
                </c:pt>
                <c:pt idx="234">
                  <c:v>41236.0</c:v>
                </c:pt>
                <c:pt idx="235">
                  <c:v>41239.0</c:v>
                </c:pt>
                <c:pt idx="236">
                  <c:v>41240.0</c:v>
                </c:pt>
                <c:pt idx="237">
                  <c:v>41241.0</c:v>
                </c:pt>
                <c:pt idx="238">
                  <c:v>41242.0</c:v>
                </c:pt>
                <c:pt idx="239">
                  <c:v>41243.0</c:v>
                </c:pt>
                <c:pt idx="240">
                  <c:v>41246.0</c:v>
                </c:pt>
                <c:pt idx="241">
                  <c:v>41247.0</c:v>
                </c:pt>
                <c:pt idx="242">
                  <c:v>41248.0</c:v>
                </c:pt>
                <c:pt idx="243">
                  <c:v>41249.0</c:v>
                </c:pt>
                <c:pt idx="244">
                  <c:v>41250.0</c:v>
                </c:pt>
                <c:pt idx="245">
                  <c:v>41253.0</c:v>
                </c:pt>
                <c:pt idx="246">
                  <c:v>41254.0</c:v>
                </c:pt>
                <c:pt idx="247">
                  <c:v>41255.0</c:v>
                </c:pt>
                <c:pt idx="248">
                  <c:v>41256.0</c:v>
                </c:pt>
                <c:pt idx="249">
                  <c:v>41257.0</c:v>
                </c:pt>
                <c:pt idx="250">
                  <c:v>41260.0</c:v>
                </c:pt>
                <c:pt idx="251">
                  <c:v>41261.0</c:v>
                </c:pt>
                <c:pt idx="252">
                  <c:v>41262.0</c:v>
                </c:pt>
                <c:pt idx="253">
                  <c:v>41263.0</c:v>
                </c:pt>
                <c:pt idx="254">
                  <c:v>41264.0</c:v>
                </c:pt>
                <c:pt idx="255">
                  <c:v>41267.0</c:v>
                </c:pt>
                <c:pt idx="256">
                  <c:v>41268.0</c:v>
                </c:pt>
                <c:pt idx="257">
                  <c:v>41269.0</c:v>
                </c:pt>
                <c:pt idx="258">
                  <c:v>41270.0</c:v>
                </c:pt>
                <c:pt idx="259">
                  <c:v>41271.0</c:v>
                </c:pt>
                <c:pt idx="260">
                  <c:v>41274.0</c:v>
                </c:pt>
                <c:pt idx="261">
                  <c:v>41275.0</c:v>
                </c:pt>
                <c:pt idx="262">
                  <c:v>41276.0</c:v>
                </c:pt>
                <c:pt idx="263">
                  <c:v>41277.0</c:v>
                </c:pt>
                <c:pt idx="264">
                  <c:v>41278.0</c:v>
                </c:pt>
                <c:pt idx="265">
                  <c:v>41281.0</c:v>
                </c:pt>
                <c:pt idx="266">
                  <c:v>41282.0</c:v>
                </c:pt>
                <c:pt idx="267">
                  <c:v>41283.0</c:v>
                </c:pt>
                <c:pt idx="268">
                  <c:v>41284.0</c:v>
                </c:pt>
                <c:pt idx="269">
                  <c:v>41285.0</c:v>
                </c:pt>
                <c:pt idx="270">
                  <c:v>41288.0</c:v>
                </c:pt>
                <c:pt idx="271">
                  <c:v>41289.0</c:v>
                </c:pt>
                <c:pt idx="272">
                  <c:v>41290.0</c:v>
                </c:pt>
                <c:pt idx="273">
                  <c:v>41291.0</c:v>
                </c:pt>
                <c:pt idx="274">
                  <c:v>41292.0</c:v>
                </c:pt>
                <c:pt idx="275">
                  <c:v>41295.0</c:v>
                </c:pt>
                <c:pt idx="276">
                  <c:v>41296.0</c:v>
                </c:pt>
                <c:pt idx="277">
                  <c:v>41297.0</c:v>
                </c:pt>
                <c:pt idx="278">
                  <c:v>41298.0</c:v>
                </c:pt>
                <c:pt idx="279">
                  <c:v>41299.0</c:v>
                </c:pt>
                <c:pt idx="280">
                  <c:v>41302.0</c:v>
                </c:pt>
                <c:pt idx="281">
                  <c:v>41303.0</c:v>
                </c:pt>
                <c:pt idx="282">
                  <c:v>41304.0</c:v>
                </c:pt>
                <c:pt idx="283">
                  <c:v>41305.0</c:v>
                </c:pt>
                <c:pt idx="284">
                  <c:v>41306.0</c:v>
                </c:pt>
                <c:pt idx="285">
                  <c:v>41309.0</c:v>
                </c:pt>
                <c:pt idx="286">
                  <c:v>41310.0</c:v>
                </c:pt>
                <c:pt idx="287">
                  <c:v>41311.0</c:v>
                </c:pt>
                <c:pt idx="288">
                  <c:v>41312.0</c:v>
                </c:pt>
                <c:pt idx="289">
                  <c:v>41313.0</c:v>
                </c:pt>
                <c:pt idx="290">
                  <c:v>41316.0</c:v>
                </c:pt>
                <c:pt idx="291">
                  <c:v>41317.0</c:v>
                </c:pt>
                <c:pt idx="292">
                  <c:v>41318.0</c:v>
                </c:pt>
                <c:pt idx="293">
                  <c:v>41319.0</c:v>
                </c:pt>
                <c:pt idx="294">
                  <c:v>41320.0</c:v>
                </c:pt>
                <c:pt idx="295">
                  <c:v>41323.0</c:v>
                </c:pt>
                <c:pt idx="296">
                  <c:v>41324.0</c:v>
                </c:pt>
                <c:pt idx="297">
                  <c:v>41325.0</c:v>
                </c:pt>
                <c:pt idx="298">
                  <c:v>41326.0</c:v>
                </c:pt>
                <c:pt idx="299">
                  <c:v>41327.0</c:v>
                </c:pt>
                <c:pt idx="300">
                  <c:v>41330.0</c:v>
                </c:pt>
                <c:pt idx="301">
                  <c:v>41331.0</c:v>
                </c:pt>
                <c:pt idx="302">
                  <c:v>41332.0</c:v>
                </c:pt>
                <c:pt idx="303">
                  <c:v>41333.0</c:v>
                </c:pt>
                <c:pt idx="304">
                  <c:v>41334.0</c:v>
                </c:pt>
                <c:pt idx="305">
                  <c:v>41337.0</c:v>
                </c:pt>
                <c:pt idx="306">
                  <c:v>41338.0</c:v>
                </c:pt>
                <c:pt idx="307">
                  <c:v>41339.0</c:v>
                </c:pt>
                <c:pt idx="308">
                  <c:v>41340.0</c:v>
                </c:pt>
                <c:pt idx="309">
                  <c:v>41341.0</c:v>
                </c:pt>
                <c:pt idx="310">
                  <c:v>41344.0</c:v>
                </c:pt>
                <c:pt idx="311">
                  <c:v>41345.0</c:v>
                </c:pt>
                <c:pt idx="312">
                  <c:v>41346.0</c:v>
                </c:pt>
                <c:pt idx="313">
                  <c:v>41347.0</c:v>
                </c:pt>
                <c:pt idx="314">
                  <c:v>41348.0</c:v>
                </c:pt>
                <c:pt idx="315">
                  <c:v>41351.0</c:v>
                </c:pt>
                <c:pt idx="316">
                  <c:v>41352.0</c:v>
                </c:pt>
                <c:pt idx="317">
                  <c:v>41353.0</c:v>
                </c:pt>
                <c:pt idx="318">
                  <c:v>41354.0</c:v>
                </c:pt>
                <c:pt idx="319">
                  <c:v>41355.0</c:v>
                </c:pt>
                <c:pt idx="320">
                  <c:v>41358.0</c:v>
                </c:pt>
                <c:pt idx="321">
                  <c:v>41359.0</c:v>
                </c:pt>
                <c:pt idx="322">
                  <c:v>41360.0</c:v>
                </c:pt>
                <c:pt idx="323">
                  <c:v>41361.0</c:v>
                </c:pt>
                <c:pt idx="324">
                  <c:v>41362.0</c:v>
                </c:pt>
                <c:pt idx="325">
                  <c:v>41365.0</c:v>
                </c:pt>
                <c:pt idx="326">
                  <c:v>41366.0</c:v>
                </c:pt>
                <c:pt idx="327">
                  <c:v>41367.0</c:v>
                </c:pt>
                <c:pt idx="328">
                  <c:v>41368.0</c:v>
                </c:pt>
                <c:pt idx="329">
                  <c:v>41369.0</c:v>
                </c:pt>
                <c:pt idx="330">
                  <c:v>41372.0</c:v>
                </c:pt>
                <c:pt idx="331">
                  <c:v>41373.0</c:v>
                </c:pt>
                <c:pt idx="332">
                  <c:v>41374.0</c:v>
                </c:pt>
                <c:pt idx="333">
                  <c:v>41375.0</c:v>
                </c:pt>
                <c:pt idx="334">
                  <c:v>41376.0</c:v>
                </c:pt>
                <c:pt idx="335">
                  <c:v>41379.0</c:v>
                </c:pt>
                <c:pt idx="336">
                  <c:v>41380.0</c:v>
                </c:pt>
                <c:pt idx="337">
                  <c:v>41381.0</c:v>
                </c:pt>
                <c:pt idx="338">
                  <c:v>41382.0</c:v>
                </c:pt>
                <c:pt idx="339">
                  <c:v>41383.0</c:v>
                </c:pt>
                <c:pt idx="340">
                  <c:v>41386.0</c:v>
                </c:pt>
                <c:pt idx="341">
                  <c:v>41387.0</c:v>
                </c:pt>
                <c:pt idx="342">
                  <c:v>41388.0</c:v>
                </c:pt>
                <c:pt idx="343">
                  <c:v>41389.0</c:v>
                </c:pt>
                <c:pt idx="344">
                  <c:v>41390.0</c:v>
                </c:pt>
                <c:pt idx="345">
                  <c:v>41393.0</c:v>
                </c:pt>
                <c:pt idx="346">
                  <c:v>41394.0</c:v>
                </c:pt>
                <c:pt idx="347">
                  <c:v>41395.0</c:v>
                </c:pt>
                <c:pt idx="348">
                  <c:v>41396.0</c:v>
                </c:pt>
                <c:pt idx="349">
                  <c:v>41397.0</c:v>
                </c:pt>
                <c:pt idx="350">
                  <c:v>41400.0</c:v>
                </c:pt>
                <c:pt idx="351">
                  <c:v>41401.0</c:v>
                </c:pt>
                <c:pt idx="352">
                  <c:v>41402.0</c:v>
                </c:pt>
                <c:pt idx="353">
                  <c:v>41403.0</c:v>
                </c:pt>
                <c:pt idx="354">
                  <c:v>41404.0</c:v>
                </c:pt>
                <c:pt idx="355">
                  <c:v>41407.0</c:v>
                </c:pt>
                <c:pt idx="356">
                  <c:v>41408.0</c:v>
                </c:pt>
                <c:pt idx="357">
                  <c:v>41409.0</c:v>
                </c:pt>
                <c:pt idx="358">
                  <c:v>41410.0</c:v>
                </c:pt>
                <c:pt idx="359">
                  <c:v>41411.0</c:v>
                </c:pt>
                <c:pt idx="360">
                  <c:v>41414.0</c:v>
                </c:pt>
                <c:pt idx="361">
                  <c:v>41415.0</c:v>
                </c:pt>
                <c:pt idx="362">
                  <c:v>41416.0</c:v>
                </c:pt>
                <c:pt idx="363">
                  <c:v>41417.0</c:v>
                </c:pt>
                <c:pt idx="364">
                  <c:v>41418.0</c:v>
                </c:pt>
                <c:pt idx="365">
                  <c:v>41421.0</c:v>
                </c:pt>
                <c:pt idx="366">
                  <c:v>41422.0</c:v>
                </c:pt>
                <c:pt idx="367">
                  <c:v>41423.0</c:v>
                </c:pt>
                <c:pt idx="368">
                  <c:v>41424.0</c:v>
                </c:pt>
                <c:pt idx="369">
                  <c:v>41425.0</c:v>
                </c:pt>
                <c:pt idx="370">
                  <c:v>41428.0</c:v>
                </c:pt>
                <c:pt idx="371">
                  <c:v>41429.0</c:v>
                </c:pt>
                <c:pt idx="372">
                  <c:v>41430.0</c:v>
                </c:pt>
                <c:pt idx="373">
                  <c:v>41431.0</c:v>
                </c:pt>
                <c:pt idx="374">
                  <c:v>41432.0</c:v>
                </c:pt>
                <c:pt idx="375">
                  <c:v>41435.0</c:v>
                </c:pt>
                <c:pt idx="376">
                  <c:v>41436.0</c:v>
                </c:pt>
                <c:pt idx="377">
                  <c:v>41437.0</c:v>
                </c:pt>
                <c:pt idx="378">
                  <c:v>41438.0</c:v>
                </c:pt>
                <c:pt idx="379">
                  <c:v>41439.0</c:v>
                </c:pt>
                <c:pt idx="380">
                  <c:v>41442.0</c:v>
                </c:pt>
                <c:pt idx="381">
                  <c:v>41443.0</c:v>
                </c:pt>
                <c:pt idx="382">
                  <c:v>41444.0</c:v>
                </c:pt>
                <c:pt idx="383">
                  <c:v>41445.0</c:v>
                </c:pt>
                <c:pt idx="384">
                  <c:v>41446.0</c:v>
                </c:pt>
                <c:pt idx="385">
                  <c:v>41449.0</c:v>
                </c:pt>
                <c:pt idx="386">
                  <c:v>41450.0</c:v>
                </c:pt>
                <c:pt idx="387">
                  <c:v>41451.0</c:v>
                </c:pt>
                <c:pt idx="388">
                  <c:v>41452.0</c:v>
                </c:pt>
                <c:pt idx="389">
                  <c:v>41453.0</c:v>
                </c:pt>
                <c:pt idx="390">
                  <c:v>41456.0</c:v>
                </c:pt>
                <c:pt idx="391">
                  <c:v>41457.0</c:v>
                </c:pt>
                <c:pt idx="392">
                  <c:v>41458.0</c:v>
                </c:pt>
                <c:pt idx="393">
                  <c:v>41459.0</c:v>
                </c:pt>
                <c:pt idx="394">
                  <c:v>41460.0</c:v>
                </c:pt>
                <c:pt idx="395">
                  <c:v>41463.0</c:v>
                </c:pt>
                <c:pt idx="396">
                  <c:v>41464.0</c:v>
                </c:pt>
                <c:pt idx="397">
                  <c:v>41465.0</c:v>
                </c:pt>
                <c:pt idx="398">
                  <c:v>41466.0</c:v>
                </c:pt>
                <c:pt idx="399">
                  <c:v>41467.0</c:v>
                </c:pt>
                <c:pt idx="400">
                  <c:v>41470.0</c:v>
                </c:pt>
                <c:pt idx="401">
                  <c:v>41471.0</c:v>
                </c:pt>
                <c:pt idx="402">
                  <c:v>41472.0</c:v>
                </c:pt>
                <c:pt idx="403">
                  <c:v>41473.0</c:v>
                </c:pt>
                <c:pt idx="404">
                  <c:v>41474.0</c:v>
                </c:pt>
                <c:pt idx="405">
                  <c:v>41477.0</c:v>
                </c:pt>
                <c:pt idx="406">
                  <c:v>41478.0</c:v>
                </c:pt>
                <c:pt idx="407">
                  <c:v>41479.0</c:v>
                </c:pt>
                <c:pt idx="408">
                  <c:v>41480.0</c:v>
                </c:pt>
                <c:pt idx="409">
                  <c:v>41481.0</c:v>
                </c:pt>
                <c:pt idx="410">
                  <c:v>41484.0</c:v>
                </c:pt>
                <c:pt idx="411">
                  <c:v>41485.0</c:v>
                </c:pt>
                <c:pt idx="412">
                  <c:v>41486.0</c:v>
                </c:pt>
                <c:pt idx="413">
                  <c:v>41487.0</c:v>
                </c:pt>
                <c:pt idx="414">
                  <c:v>41488.0</c:v>
                </c:pt>
                <c:pt idx="415">
                  <c:v>41491.0</c:v>
                </c:pt>
                <c:pt idx="416">
                  <c:v>41492.0</c:v>
                </c:pt>
                <c:pt idx="417">
                  <c:v>41493.0</c:v>
                </c:pt>
                <c:pt idx="418">
                  <c:v>41494.0</c:v>
                </c:pt>
                <c:pt idx="419">
                  <c:v>41495.0</c:v>
                </c:pt>
                <c:pt idx="420">
                  <c:v>41498.0</c:v>
                </c:pt>
                <c:pt idx="421">
                  <c:v>41499.0</c:v>
                </c:pt>
                <c:pt idx="422">
                  <c:v>41500.0</c:v>
                </c:pt>
                <c:pt idx="423">
                  <c:v>41501.0</c:v>
                </c:pt>
                <c:pt idx="424">
                  <c:v>41502.0</c:v>
                </c:pt>
                <c:pt idx="425">
                  <c:v>41505.0</c:v>
                </c:pt>
                <c:pt idx="426">
                  <c:v>41506.0</c:v>
                </c:pt>
                <c:pt idx="427">
                  <c:v>41507.0</c:v>
                </c:pt>
                <c:pt idx="428">
                  <c:v>41508.0</c:v>
                </c:pt>
                <c:pt idx="429">
                  <c:v>41509.0</c:v>
                </c:pt>
                <c:pt idx="430">
                  <c:v>41512.0</c:v>
                </c:pt>
                <c:pt idx="431">
                  <c:v>41513.0</c:v>
                </c:pt>
                <c:pt idx="432">
                  <c:v>41514.0</c:v>
                </c:pt>
                <c:pt idx="433">
                  <c:v>41515.0</c:v>
                </c:pt>
                <c:pt idx="434">
                  <c:v>41516.0</c:v>
                </c:pt>
                <c:pt idx="435">
                  <c:v>41519.0</c:v>
                </c:pt>
                <c:pt idx="436">
                  <c:v>41520.0</c:v>
                </c:pt>
                <c:pt idx="437">
                  <c:v>41521.0</c:v>
                </c:pt>
                <c:pt idx="438">
                  <c:v>41522.0</c:v>
                </c:pt>
                <c:pt idx="439">
                  <c:v>41523.0</c:v>
                </c:pt>
                <c:pt idx="440">
                  <c:v>41526.0</c:v>
                </c:pt>
                <c:pt idx="441">
                  <c:v>41527.0</c:v>
                </c:pt>
                <c:pt idx="442">
                  <c:v>41528.0</c:v>
                </c:pt>
                <c:pt idx="443">
                  <c:v>41529.0</c:v>
                </c:pt>
                <c:pt idx="444">
                  <c:v>41530.0</c:v>
                </c:pt>
                <c:pt idx="445">
                  <c:v>41533.0</c:v>
                </c:pt>
                <c:pt idx="446">
                  <c:v>41534.0</c:v>
                </c:pt>
                <c:pt idx="447">
                  <c:v>41535.0</c:v>
                </c:pt>
                <c:pt idx="448">
                  <c:v>41537.0</c:v>
                </c:pt>
                <c:pt idx="449">
                  <c:v>41540.0</c:v>
                </c:pt>
                <c:pt idx="450">
                  <c:v>41541.0</c:v>
                </c:pt>
                <c:pt idx="451">
                  <c:v>41542.0</c:v>
                </c:pt>
                <c:pt idx="452">
                  <c:v>41543.0</c:v>
                </c:pt>
                <c:pt idx="453">
                  <c:v>41544.0</c:v>
                </c:pt>
                <c:pt idx="454">
                  <c:v>41547.0</c:v>
                </c:pt>
                <c:pt idx="455">
                  <c:v>41548.0</c:v>
                </c:pt>
                <c:pt idx="456">
                  <c:v>41549.0</c:v>
                </c:pt>
                <c:pt idx="457">
                  <c:v>41550.0</c:v>
                </c:pt>
                <c:pt idx="458">
                  <c:v>41551.0</c:v>
                </c:pt>
                <c:pt idx="459">
                  <c:v>41554.0</c:v>
                </c:pt>
                <c:pt idx="460">
                  <c:v>41555.0</c:v>
                </c:pt>
                <c:pt idx="461">
                  <c:v>41556.0</c:v>
                </c:pt>
                <c:pt idx="462">
                  <c:v>41557.0</c:v>
                </c:pt>
                <c:pt idx="463">
                  <c:v>41558.0</c:v>
                </c:pt>
                <c:pt idx="464">
                  <c:v>41561.0</c:v>
                </c:pt>
                <c:pt idx="465">
                  <c:v>41562.0</c:v>
                </c:pt>
                <c:pt idx="466">
                  <c:v>41563.0</c:v>
                </c:pt>
                <c:pt idx="467">
                  <c:v>41564.0</c:v>
                </c:pt>
                <c:pt idx="468">
                  <c:v>41565.0</c:v>
                </c:pt>
                <c:pt idx="469">
                  <c:v>41568.0</c:v>
                </c:pt>
                <c:pt idx="470">
                  <c:v>41569.0</c:v>
                </c:pt>
                <c:pt idx="471">
                  <c:v>41570.0</c:v>
                </c:pt>
                <c:pt idx="472">
                  <c:v>41571.0</c:v>
                </c:pt>
                <c:pt idx="473">
                  <c:v>41572.0</c:v>
                </c:pt>
                <c:pt idx="474">
                  <c:v>41575.0</c:v>
                </c:pt>
                <c:pt idx="475">
                  <c:v>41576.0</c:v>
                </c:pt>
                <c:pt idx="476">
                  <c:v>41577.0</c:v>
                </c:pt>
                <c:pt idx="477">
                  <c:v>41578.0</c:v>
                </c:pt>
                <c:pt idx="478">
                  <c:v>41579.0</c:v>
                </c:pt>
                <c:pt idx="479">
                  <c:v>41582.0</c:v>
                </c:pt>
                <c:pt idx="480">
                  <c:v>41583.0</c:v>
                </c:pt>
                <c:pt idx="481">
                  <c:v>41584.0</c:v>
                </c:pt>
                <c:pt idx="482">
                  <c:v>41585.0</c:v>
                </c:pt>
                <c:pt idx="483">
                  <c:v>41586.0</c:v>
                </c:pt>
                <c:pt idx="484">
                  <c:v>41589.0</c:v>
                </c:pt>
                <c:pt idx="485">
                  <c:v>41590.0</c:v>
                </c:pt>
                <c:pt idx="486">
                  <c:v>41591.0</c:v>
                </c:pt>
                <c:pt idx="487">
                  <c:v>41592.0</c:v>
                </c:pt>
                <c:pt idx="488">
                  <c:v>41593.0</c:v>
                </c:pt>
                <c:pt idx="489">
                  <c:v>41596.0</c:v>
                </c:pt>
                <c:pt idx="490">
                  <c:v>41597.0</c:v>
                </c:pt>
                <c:pt idx="491">
                  <c:v>41598.0</c:v>
                </c:pt>
                <c:pt idx="492">
                  <c:v>41599.0</c:v>
                </c:pt>
                <c:pt idx="493">
                  <c:v>41600.0</c:v>
                </c:pt>
                <c:pt idx="494">
                  <c:v>41603.0</c:v>
                </c:pt>
                <c:pt idx="495">
                  <c:v>41604.0</c:v>
                </c:pt>
                <c:pt idx="496">
                  <c:v>41605.0</c:v>
                </c:pt>
                <c:pt idx="497">
                  <c:v>41606.0</c:v>
                </c:pt>
                <c:pt idx="498">
                  <c:v>41607.0</c:v>
                </c:pt>
                <c:pt idx="499">
                  <c:v>41610.0</c:v>
                </c:pt>
                <c:pt idx="500">
                  <c:v>41611.0</c:v>
                </c:pt>
                <c:pt idx="501">
                  <c:v>41612.0</c:v>
                </c:pt>
                <c:pt idx="502">
                  <c:v>41613.0</c:v>
                </c:pt>
                <c:pt idx="503">
                  <c:v>41614.0</c:v>
                </c:pt>
                <c:pt idx="504">
                  <c:v>41617.0</c:v>
                </c:pt>
                <c:pt idx="505">
                  <c:v>41618.0</c:v>
                </c:pt>
                <c:pt idx="506">
                  <c:v>41619.0</c:v>
                </c:pt>
                <c:pt idx="507">
                  <c:v>41620.0</c:v>
                </c:pt>
                <c:pt idx="508">
                  <c:v>41621.0</c:v>
                </c:pt>
                <c:pt idx="509">
                  <c:v>41624.0</c:v>
                </c:pt>
                <c:pt idx="510">
                  <c:v>41625.0</c:v>
                </c:pt>
                <c:pt idx="511">
                  <c:v>41626.0</c:v>
                </c:pt>
                <c:pt idx="512">
                  <c:v>41627.0</c:v>
                </c:pt>
                <c:pt idx="513">
                  <c:v>41628.0</c:v>
                </c:pt>
                <c:pt idx="514">
                  <c:v>41631.0</c:v>
                </c:pt>
                <c:pt idx="515">
                  <c:v>41632.0</c:v>
                </c:pt>
                <c:pt idx="516">
                  <c:v>41633.0</c:v>
                </c:pt>
                <c:pt idx="517">
                  <c:v>41634.0</c:v>
                </c:pt>
                <c:pt idx="518">
                  <c:v>41635.0</c:v>
                </c:pt>
                <c:pt idx="519">
                  <c:v>41638.0</c:v>
                </c:pt>
                <c:pt idx="520">
                  <c:v>41639.0</c:v>
                </c:pt>
                <c:pt idx="521">
                  <c:v>41640.0</c:v>
                </c:pt>
                <c:pt idx="522">
                  <c:v>41641.0</c:v>
                </c:pt>
                <c:pt idx="523">
                  <c:v>41642.0</c:v>
                </c:pt>
                <c:pt idx="524">
                  <c:v>41645.0</c:v>
                </c:pt>
                <c:pt idx="525">
                  <c:v>41646.0</c:v>
                </c:pt>
                <c:pt idx="526">
                  <c:v>41647.0</c:v>
                </c:pt>
                <c:pt idx="527">
                  <c:v>41648.0</c:v>
                </c:pt>
                <c:pt idx="528">
                  <c:v>41649.0</c:v>
                </c:pt>
                <c:pt idx="529">
                  <c:v>41652.0</c:v>
                </c:pt>
                <c:pt idx="530">
                  <c:v>41653.0</c:v>
                </c:pt>
                <c:pt idx="531">
                  <c:v>41654.0</c:v>
                </c:pt>
                <c:pt idx="532">
                  <c:v>41655.0</c:v>
                </c:pt>
                <c:pt idx="533">
                  <c:v>41656.0</c:v>
                </c:pt>
                <c:pt idx="534">
                  <c:v>41659.0</c:v>
                </c:pt>
                <c:pt idx="535">
                  <c:v>41660.0</c:v>
                </c:pt>
                <c:pt idx="536">
                  <c:v>41661.0</c:v>
                </c:pt>
                <c:pt idx="537">
                  <c:v>41662.0</c:v>
                </c:pt>
                <c:pt idx="538">
                  <c:v>41663.0</c:v>
                </c:pt>
                <c:pt idx="539">
                  <c:v>41666.0</c:v>
                </c:pt>
                <c:pt idx="540">
                  <c:v>41667.0</c:v>
                </c:pt>
                <c:pt idx="541">
                  <c:v>41668.0</c:v>
                </c:pt>
                <c:pt idx="542">
                  <c:v>41669.0</c:v>
                </c:pt>
                <c:pt idx="543">
                  <c:v>41670.0</c:v>
                </c:pt>
                <c:pt idx="544">
                  <c:v>41673.0</c:v>
                </c:pt>
                <c:pt idx="545">
                  <c:v>41675.0</c:v>
                </c:pt>
                <c:pt idx="546">
                  <c:v>41676.0</c:v>
                </c:pt>
                <c:pt idx="547">
                  <c:v>41677.0</c:v>
                </c:pt>
                <c:pt idx="548">
                  <c:v>41680.0</c:v>
                </c:pt>
                <c:pt idx="549">
                  <c:v>41681.0</c:v>
                </c:pt>
                <c:pt idx="550">
                  <c:v>41682.0</c:v>
                </c:pt>
                <c:pt idx="551">
                  <c:v>41683.0</c:v>
                </c:pt>
                <c:pt idx="552">
                  <c:v>41684.0</c:v>
                </c:pt>
                <c:pt idx="553">
                  <c:v>41687.0</c:v>
                </c:pt>
                <c:pt idx="554">
                  <c:v>41688.0</c:v>
                </c:pt>
                <c:pt idx="555">
                  <c:v>41689.0</c:v>
                </c:pt>
                <c:pt idx="556">
                  <c:v>41690.0</c:v>
                </c:pt>
                <c:pt idx="557">
                  <c:v>41691.0</c:v>
                </c:pt>
                <c:pt idx="558">
                  <c:v>41694.0</c:v>
                </c:pt>
                <c:pt idx="559">
                  <c:v>41695.0</c:v>
                </c:pt>
                <c:pt idx="560">
                  <c:v>41696.0</c:v>
                </c:pt>
                <c:pt idx="561">
                  <c:v>41697.0</c:v>
                </c:pt>
                <c:pt idx="562">
                  <c:v>41698.0</c:v>
                </c:pt>
                <c:pt idx="563">
                  <c:v>41701.0</c:v>
                </c:pt>
                <c:pt idx="564">
                  <c:v>41702.0</c:v>
                </c:pt>
                <c:pt idx="565">
                  <c:v>41703.0</c:v>
                </c:pt>
                <c:pt idx="566">
                  <c:v>41704.0</c:v>
                </c:pt>
                <c:pt idx="567">
                  <c:v>41705.0</c:v>
                </c:pt>
                <c:pt idx="568">
                  <c:v>41708.0</c:v>
                </c:pt>
                <c:pt idx="569">
                  <c:v>41709.0</c:v>
                </c:pt>
                <c:pt idx="570">
                  <c:v>41710.0</c:v>
                </c:pt>
                <c:pt idx="571">
                  <c:v>41711.0</c:v>
                </c:pt>
                <c:pt idx="572">
                  <c:v>41712.0</c:v>
                </c:pt>
                <c:pt idx="573">
                  <c:v>41715.0</c:v>
                </c:pt>
                <c:pt idx="574">
                  <c:v>41716.0</c:v>
                </c:pt>
                <c:pt idx="575">
                  <c:v>41717.0</c:v>
                </c:pt>
                <c:pt idx="576">
                  <c:v>41718.0</c:v>
                </c:pt>
                <c:pt idx="577">
                  <c:v>41719.0</c:v>
                </c:pt>
                <c:pt idx="578">
                  <c:v>41722.0</c:v>
                </c:pt>
                <c:pt idx="579">
                  <c:v>41723.0</c:v>
                </c:pt>
                <c:pt idx="580">
                  <c:v>41724.0</c:v>
                </c:pt>
                <c:pt idx="581">
                  <c:v>41725.0</c:v>
                </c:pt>
                <c:pt idx="582">
                  <c:v>41726.0</c:v>
                </c:pt>
                <c:pt idx="583">
                  <c:v>41729.0</c:v>
                </c:pt>
                <c:pt idx="584">
                  <c:v>41730.0</c:v>
                </c:pt>
                <c:pt idx="585">
                  <c:v>41731.0</c:v>
                </c:pt>
                <c:pt idx="586">
                  <c:v>41732.0</c:v>
                </c:pt>
                <c:pt idx="587">
                  <c:v>41733.0</c:v>
                </c:pt>
                <c:pt idx="588">
                  <c:v>41736.0</c:v>
                </c:pt>
                <c:pt idx="589">
                  <c:v>41737.0</c:v>
                </c:pt>
                <c:pt idx="590">
                  <c:v>41738.0</c:v>
                </c:pt>
                <c:pt idx="591">
                  <c:v>41739.0</c:v>
                </c:pt>
                <c:pt idx="592">
                  <c:v>41740.0</c:v>
                </c:pt>
                <c:pt idx="593">
                  <c:v>41743.0</c:v>
                </c:pt>
                <c:pt idx="594">
                  <c:v>41744.0</c:v>
                </c:pt>
                <c:pt idx="595">
                  <c:v>41745.0</c:v>
                </c:pt>
                <c:pt idx="596">
                  <c:v>41746.0</c:v>
                </c:pt>
                <c:pt idx="597">
                  <c:v>41747.0</c:v>
                </c:pt>
                <c:pt idx="598">
                  <c:v>41750.0</c:v>
                </c:pt>
                <c:pt idx="599">
                  <c:v>41751.0</c:v>
                </c:pt>
                <c:pt idx="600">
                  <c:v>41752.0</c:v>
                </c:pt>
                <c:pt idx="601">
                  <c:v>41753.0</c:v>
                </c:pt>
                <c:pt idx="602">
                  <c:v>41754.0</c:v>
                </c:pt>
                <c:pt idx="603">
                  <c:v>41757.0</c:v>
                </c:pt>
                <c:pt idx="604">
                  <c:v>41758.0</c:v>
                </c:pt>
                <c:pt idx="605">
                  <c:v>41759.0</c:v>
                </c:pt>
                <c:pt idx="606">
                  <c:v>41760.0</c:v>
                </c:pt>
                <c:pt idx="607">
                  <c:v>41761.0</c:v>
                </c:pt>
                <c:pt idx="608">
                  <c:v>41764.0</c:v>
                </c:pt>
                <c:pt idx="609">
                  <c:v>41765.0</c:v>
                </c:pt>
                <c:pt idx="610">
                  <c:v>41766.0</c:v>
                </c:pt>
                <c:pt idx="611">
                  <c:v>41767.0</c:v>
                </c:pt>
                <c:pt idx="612">
                  <c:v>41768.0</c:v>
                </c:pt>
                <c:pt idx="613">
                  <c:v>41771.0</c:v>
                </c:pt>
                <c:pt idx="614">
                  <c:v>41772.0</c:v>
                </c:pt>
                <c:pt idx="615">
                  <c:v>41773.0</c:v>
                </c:pt>
                <c:pt idx="616">
                  <c:v>41774.0</c:v>
                </c:pt>
                <c:pt idx="617">
                  <c:v>41775.0</c:v>
                </c:pt>
                <c:pt idx="618">
                  <c:v>41778.0</c:v>
                </c:pt>
                <c:pt idx="619">
                  <c:v>41779.0</c:v>
                </c:pt>
                <c:pt idx="620">
                  <c:v>41780.0</c:v>
                </c:pt>
                <c:pt idx="621">
                  <c:v>41781.0</c:v>
                </c:pt>
                <c:pt idx="622">
                  <c:v>41782.0</c:v>
                </c:pt>
                <c:pt idx="623">
                  <c:v>41785.0</c:v>
                </c:pt>
                <c:pt idx="624">
                  <c:v>41786.0</c:v>
                </c:pt>
                <c:pt idx="625">
                  <c:v>41787.0</c:v>
                </c:pt>
                <c:pt idx="626">
                  <c:v>41788.0</c:v>
                </c:pt>
                <c:pt idx="627">
                  <c:v>41789.0</c:v>
                </c:pt>
                <c:pt idx="628">
                  <c:v>41792.0</c:v>
                </c:pt>
                <c:pt idx="629">
                  <c:v>41793.0</c:v>
                </c:pt>
                <c:pt idx="630">
                  <c:v>41794.0</c:v>
                </c:pt>
                <c:pt idx="631">
                  <c:v>41795.0</c:v>
                </c:pt>
                <c:pt idx="632">
                  <c:v>41796.0</c:v>
                </c:pt>
                <c:pt idx="633">
                  <c:v>41799.0</c:v>
                </c:pt>
                <c:pt idx="634">
                  <c:v>41800.0</c:v>
                </c:pt>
                <c:pt idx="635">
                  <c:v>41801.0</c:v>
                </c:pt>
                <c:pt idx="636">
                  <c:v>41802.0</c:v>
                </c:pt>
                <c:pt idx="637">
                  <c:v>41803.0</c:v>
                </c:pt>
                <c:pt idx="638">
                  <c:v>41806.0</c:v>
                </c:pt>
                <c:pt idx="639">
                  <c:v>41807.0</c:v>
                </c:pt>
                <c:pt idx="640">
                  <c:v>41808.0</c:v>
                </c:pt>
                <c:pt idx="641">
                  <c:v>41809.0</c:v>
                </c:pt>
                <c:pt idx="642">
                  <c:v>41810.0</c:v>
                </c:pt>
                <c:pt idx="643">
                  <c:v>41813.0</c:v>
                </c:pt>
                <c:pt idx="644">
                  <c:v>41814.0</c:v>
                </c:pt>
                <c:pt idx="645">
                  <c:v>41815.0</c:v>
                </c:pt>
                <c:pt idx="646">
                  <c:v>41816.0</c:v>
                </c:pt>
                <c:pt idx="647">
                  <c:v>41817.0</c:v>
                </c:pt>
                <c:pt idx="648">
                  <c:v>41820.0</c:v>
                </c:pt>
                <c:pt idx="649">
                  <c:v>41821.0</c:v>
                </c:pt>
                <c:pt idx="650">
                  <c:v>41822.0</c:v>
                </c:pt>
                <c:pt idx="651">
                  <c:v>41823.0</c:v>
                </c:pt>
                <c:pt idx="652">
                  <c:v>41824.0</c:v>
                </c:pt>
                <c:pt idx="653">
                  <c:v>41827.0</c:v>
                </c:pt>
                <c:pt idx="654">
                  <c:v>41828.0</c:v>
                </c:pt>
                <c:pt idx="655">
                  <c:v>41829.0</c:v>
                </c:pt>
                <c:pt idx="656">
                  <c:v>41830.0</c:v>
                </c:pt>
                <c:pt idx="657">
                  <c:v>41831.0</c:v>
                </c:pt>
                <c:pt idx="658">
                  <c:v>41834.0</c:v>
                </c:pt>
                <c:pt idx="659">
                  <c:v>41835.0</c:v>
                </c:pt>
                <c:pt idx="660">
                  <c:v>41836.0</c:v>
                </c:pt>
                <c:pt idx="661">
                  <c:v>41837.0</c:v>
                </c:pt>
                <c:pt idx="662">
                  <c:v>41838.0</c:v>
                </c:pt>
                <c:pt idx="663">
                  <c:v>41841.0</c:v>
                </c:pt>
                <c:pt idx="664">
                  <c:v>41842.0</c:v>
                </c:pt>
                <c:pt idx="665">
                  <c:v>41843.0</c:v>
                </c:pt>
                <c:pt idx="666">
                  <c:v>41844.0</c:v>
                </c:pt>
                <c:pt idx="667">
                  <c:v>41845.0</c:v>
                </c:pt>
                <c:pt idx="668">
                  <c:v>41848.0</c:v>
                </c:pt>
                <c:pt idx="669">
                  <c:v>41849.0</c:v>
                </c:pt>
                <c:pt idx="670">
                  <c:v>41850.0</c:v>
                </c:pt>
                <c:pt idx="671">
                  <c:v>41851.0</c:v>
                </c:pt>
                <c:pt idx="672">
                  <c:v>41852.0</c:v>
                </c:pt>
                <c:pt idx="673">
                  <c:v>41855.0</c:v>
                </c:pt>
                <c:pt idx="674">
                  <c:v>41856.0</c:v>
                </c:pt>
                <c:pt idx="675">
                  <c:v>41857.0</c:v>
                </c:pt>
                <c:pt idx="676">
                  <c:v>41858.0</c:v>
                </c:pt>
                <c:pt idx="677">
                  <c:v>41859.0</c:v>
                </c:pt>
                <c:pt idx="678">
                  <c:v>41862.0</c:v>
                </c:pt>
                <c:pt idx="679">
                  <c:v>41863.0</c:v>
                </c:pt>
                <c:pt idx="680">
                  <c:v>41864.0</c:v>
                </c:pt>
                <c:pt idx="681">
                  <c:v>41865.0</c:v>
                </c:pt>
                <c:pt idx="682">
                  <c:v>41866.0</c:v>
                </c:pt>
                <c:pt idx="683">
                  <c:v>41869.0</c:v>
                </c:pt>
                <c:pt idx="684">
                  <c:v>41870.0</c:v>
                </c:pt>
                <c:pt idx="685">
                  <c:v>41871.0</c:v>
                </c:pt>
                <c:pt idx="686">
                  <c:v>41872.0</c:v>
                </c:pt>
                <c:pt idx="687">
                  <c:v>41873.0</c:v>
                </c:pt>
                <c:pt idx="688">
                  <c:v>41876.0</c:v>
                </c:pt>
                <c:pt idx="689">
                  <c:v>41877.0</c:v>
                </c:pt>
                <c:pt idx="690">
                  <c:v>41878.0</c:v>
                </c:pt>
                <c:pt idx="691">
                  <c:v>41879.0</c:v>
                </c:pt>
                <c:pt idx="692">
                  <c:v>41880.0</c:v>
                </c:pt>
                <c:pt idx="693">
                  <c:v>41883.0</c:v>
                </c:pt>
                <c:pt idx="694">
                  <c:v>41884.0</c:v>
                </c:pt>
                <c:pt idx="695">
                  <c:v>41885.0</c:v>
                </c:pt>
                <c:pt idx="696">
                  <c:v>41886.0</c:v>
                </c:pt>
                <c:pt idx="697">
                  <c:v>41887.0</c:v>
                </c:pt>
                <c:pt idx="698">
                  <c:v>41890.0</c:v>
                </c:pt>
                <c:pt idx="699">
                  <c:v>41891.0</c:v>
                </c:pt>
                <c:pt idx="700">
                  <c:v>41892.0</c:v>
                </c:pt>
                <c:pt idx="701">
                  <c:v>41893.0</c:v>
                </c:pt>
                <c:pt idx="702">
                  <c:v>41894.0</c:v>
                </c:pt>
                <c:pt idx="703">
                  <c:v>41897.0</c:v>
                </c:pt>
                <c:pt idx="704">
                  <c:v>41898.0</c:v>
                </c:pt>
                <c:pt idx="705">
                  <c:v>41899.0</c:v>
                </c:pt>
                <c:pt idx="706">
                  <c:v>41900.0</c:v>
                </c:pt>
                <c:pt idx="707">
                  <c:v>41901.0</c:v>
                </c:pt>
                <c:pt idx="708">
                  <c:v>41904.0</c:v>
                </c:pt>
                <c:pt idx="709">
                  <c:v>41905.0</c:v>
                </c:pt>
                <c:pt idx="710">
                  <c:v>41906.0</c:v>
                </c:pt>
                <c:pt idx="711">
                  <c:v>41907.0</c:v>
                </c:pt>
                <c:pt idx="712">
                  <c:v>41908.0</c:v>
                </c:pt>
                <c:pt idx="713">
                  <c:v>41911.0</c:v>
                </c:pt>
                <c:pt idx="714">
                  <c:v>41912.0</c:v>
                </c:pt>
                <c:pt idx="715">
                  <c:v>41913.0</c:v>
                </c:pt>
                <c:pt idx="716">
                  <c:v>41914.0</c:v>
                </c:pt>
                <c:pt idx="717">
                  <c:v>41915.0</c:v>
                </c:pt>
                <c:pt idx="718">
                  <c:v>41918.0</c:v>
                </c:pt>
                <c:pt idx="719">
                  <c:v>41919.0</c:v>
                </c:pt>
                <c:pt idx="720">
                  <c:v>41920.0</c:v>
                </c:pt>
                <c:pt idx="721">
                  <c:v>41921.0</c:v>
                </c:pt>
                <c:pt idx="722">
                  <c:v>41922.0</c:v>
                </c:pt>
                <c:pt idx="723">
                  <c:v>41925.0</c:v>
                </c:pt>
                <c:pt idx="724">
                  <c:v>41926.0</c:v>
                </c:pt>
                <c:pt idx="725">
                  <c:v>41927.0</c:v>
                </c:pt>
                <c:pt idx="726">
                  <c:v>41928.0</c:v>
                </c:pt>
                <c:pt idx="727">
                  <c:v>41929.0</c:v>
                </c:pt>
                <c:pt idx="728">
                  <c:v>41932.0</c:v>
                </c:pt>
                <c:pt idx="729">
                  <c:v>41933.0</c:v>
                </c:pt>
                <c:pt idx="730">
                  <c:v>41934.0</c:v>
                </c:pt>
                <c:pt idx="731">
                  <c:v>41935.0</c:v>
                </c:pt>
                <c:pt idx="732">
                  <c:v>41936.0</c:v>
                </c:pt>
                <c:pt idx="733">
                  <c:v>41939.0</c:v>
                </c:pt>
                <c:pt idx="734">
                  <c:v>41940.0</c:v>
                </c:pt>
                <c:pt idx="735">
                  <c:v>41941.0</c:v>
                </c:pt>
                <c:pt idx="736">
                  <c:v>41942.0</c:v>
                </c:pt>
                <c:pt idx="737">
                  <c:v>41943.0</c:v>
                </c:pt>
                <c:pt idx="738">
                  <c:v>41946.0</c:v>
                </c:pt>
                <c:pt idx="739">
                  <c:v>41947.0</c:v>
                </c:pt>
                <c:pt idx="740">
                  <c:v>41948.0</c:v>
                </c:pt>
                <c:pt idx="741">
                  <c:v>41949.0</c:v>
                </c:pt>
                <c:pt idx="742">
                  <c:v>41950.0</c:v>
                </c:pt>
                <c:pt idx="743">
                  <c:v>41953.0</c:v>
                </c:pt>
                <c:pt idx="744">
                  <c:v>41954.0</c:v>
                </c:pt>
                <c:pt idx="745">
                  <c:v>41955.0</c:v>
                </c:pt>
                <c:pt idx="746">
                  <c:v>41956.0</c:v>
                </c:pt>
                <c:pt idx="747">
                  <c:v>41957.0</c:v>
                </c:pt>
                <c:pt idx="748">
                  <c:v>41960.0</c:v>
                </c:pt>
                <c:pt idx="749">
                  <c:v>41961.0</c:v>
                </c:pt>
                <c:pt idx="750">
                  <c:v>41962.0</c:v>
                </c:pt>
                <c:pt idx="751">
                  <c:v>41963.0</c:v>
                </c:pt>
                <c:pt idx="752">
                  <c:v>41964.0</c:v>
                </c:pt>
                <c:pt idx="753">
                  <c:v>41967.0</c:v>
                </c:pt>
                <c:pt idx="754">
                  <c:v>41968.0</c:v>
                </c:pt>
                <c:pt idx="755">
                  <c:v>41969.0</c:v>
                </c:pt>
                <c:pt idx="756">
                  <c:v>41970.0</c:v>
                </c:pt>
                <c:pt idx="757">
                  <c:v>41971.0</c:v>
                </c:pt>
                <c:pt idx="758">
                  <c:v>41974.0</c:v>
                </c:pt>
                <c:pt idx="759">
                  <c:v>41975.0</c:v>
                </c:pt>
                <c:pt idx="760">
                  <c:v>41976.0</c:v>
                </c:pt>
                <c:pt idx="761">
                  <c:v>41977.0</c:v>
                </c:pt>
                <c:pt idx="762">
                  <c:v>41978.0</c:v>
                </c:pt>
                <c:pt idx="763">
                  <c:v>41981.0</c:v>
                </c:pt>
                <c:pt idx="764">
                  <c:v>41982.0</c:v>
                </c:pt>
                <c:pt idx="765">
                  <c:v>41983.0</c:v>
                </c:pt>
                <c:pt idx="766">
                  <c:v>41984.0</c:v>
                </c:pt>
                <c:pt idx="767">
                  <c:v>41985.0</c:v>
                </c:pt>
                <c:pt idx="768">
                  <c:v>41988.0</c:v>
                </c:pt>
                <c:pt idx="769">
                  <c:v>41989.0</c:v>
                </c:pt>
                <c:pt idx="770">
                  <c:v>41990.0</c:v>
                </c:pt>
                <c:pt idx="771">
                  <c:v>41991.0</c:v>
                </c:pt>
                <c:pt idx="772">
                  <c:v>41992.0</c:v>
                </c:pt>
                <c:pt idx="773">
                  <c:v>41995.0</c:v>
                </c:pt>
                <c:pt idx="774">
                  <c:v>41996.0</c:v>
                </c:pt>
                <c:pt idx="775">
                  <c:v>41997.0</c:v>
                </c:pt>
                <c:pt idx="776">
                  <c:v>41998.0</c:v>
                </c:pt>
                <c:pt idx="777">
                  <c:v>41999.0</c:v>
                </c:pt>
                <c:pt idx="778">
                  <c:v>42002.0</c:v>
                </c:pt>
                <c:pt idx="779">
                  <c:v>42003.0</c:v>
                </c:pt>
                <c:pt idx="780">
                  <c:v>42004.0</c:v>
                </c:pt>
                <c:pt idx="781">
                  <c:v>42005.0</c:v>
                </c:pt>
                <c:pt idx="782">
                  <c:v>42006.0</c:v>
                </c:pt>
                <c:pt idx="783">
                  <c:v>42009.0</c:v>
                </c:pt>
                <c:pt idx="784">
                  <c:v>42010.0</c:v>
                </c:pt>
                <c:pt idx="785">
                  <c:v>42011.0</c:v>
                </c:pt>
                <c:pt idx="786">
                  <c:v>42012.0</c:v>
                </c:pt>
                <c:pt idx="787">
                  <c:v>42013.0</c:v>
                </c:pt>
                <c:pt idx="788">
                  <c:v>42016.0</c:v>
                </c:pt>
                <c:pt idx="789">
                  <c:v>42017.0</c:v>
                </c:pt>
                <c:pt idx="790">
                  <c:v>42018.0</c:v>
                </c:pt>
                <c:pt idx="791">
                  <c:v>42019.0</c:v>
                </c:pt>
                <c:pt idx="792">
                  <c:v>42020.0</c:v>
                </c:pt>
                <c:pt idx="793">
                  <c:v>42023.0</c:v>
                </c:pt>
                <c:pt idx="794">
                  <c:v>42024.0</c:v>
                </c:pt>
                <c:pt idx="795">
                  <c:v>42025.0</c:v>
                </c:pt>
                <c:pt idx="796">
                  <c:v>42026.0</c:v>
                </c:pt>
                <c:pt idx="797">
                  <c:v>42027.0</c:v>
                </c:pt>
                <c:pt idx="798">
                  <c:v>42030.0</c:v>
                </c:pt>
                <c:pt idx="799">
                  <c:v>42031.0</c:v>
                </c:pt>
                <c:pt idx="800">
                  <c:v>42032.0</c:v>
                </c:pt>
                <c:pt idx="801">
                  <c:v>42033.0</c:v>
                </c:pt>
                <c:pt idx="802">
                  <c:v>42034.0</c:v>
                </c:pt>
                <c:pt idx="803">
                  <c:v>42037.0</c:v>
                </c:pt>
                <c:pt idx="804">
                  <c:v>42038.0</c:v>
                </c:pt>
                <c:pt idx="805">
                  <c:v>42039.0</c:v>
                </c:pt>
                <c:pt idx="806">
                  <c:v>42040.0</c:v>
                </c:pt>
                <c:pt idx="807">
                  <c:v>42041.0</c:v>
                </c:pt>
                <c:pt idx="808">
                  <c:v>42044.0</c:v>
                </c:pt>
                <c:pt idx="809">
                  <c:v>42045.0</c:v>
                </c:pt>
                <c:pt idx="810">
                  <c:v>42046.0</c:v>
                </c:pt>
                <c:pt idx="811">
                  <c:v>42047.0</c:v>
                </c:pt>
                <c:pt idx="812">
                  <c:v>42048.0</c:v>
                </c:pt>
                <c:pt idx="813">
                  <c:v>42051.0</c:v>
                </c:pt>
                <c:pt idx="814">
                  <c:v>42052.0</c:v>
                </c:pt>
                <c:pt idx="815">
                  <c:v>42053.0</c:v>
                </c:pt>
                <c:pt idx="816">
                  <c:v>42054.0</c:v>
                </c:pt>
                <c:pt idx="817">
                  <c:v>42055.0</c:v>
                </c:pt>
                <c:pt idx="818">
                  <c:v>42058.0</c:v>
                </c:pt>
                <c:pt idx="819">
                  <c:v>42059.0</c:v>
                </c:pt>
                <c:pt idx="820">
                  <c:v>42060.0</c:v>
                </c:pt>
                <c:pt idx="821">
                  <c:v>42061.0</c:v>
                </c:pt>
                <c:pt idx="822">
                  <c:v>42062.0</c:v>
                </c:pt>
                <c:pt idx="823">
                  <c:v>42065.0</c:v>
                </c:pt>
                <c:pt idx="824">
                  <c:v>42066.0</c:v>
                </c:pt>
                <c:pt idx="825">
                  <c:v>42067.0</c:v>
                </c:pt>
                <c:pt idx="826">
                  <c:v>42068.0</c:v>
                </c:pt>
                <c:pt idx="827">
                  <c:v>42069.0</c:v>
                </c:pt>
                <c:pt idx="828">
                  <c:v>42072.0</c:v>
                </c:pt>
                <c:pt idx="829">
                  <c:v>42073.0</c:v>
                </c:pt>
                <c:pt idx="830">
                  <c:v>42074.0</c:v>
                </c:pt>
                <c:pt idx="831">
                  <c:v>42075.0</c:v>
                </c:pt>
                <c:pt idx="832">
                  <c:v>42076.0</c:v>
                </c:pt>
                <c:pt idx="833">
                  <c:v>42079.0</c:v>
                </c:pt>
                <c:pt idx="834">
                  <c:v>42080.0</c:v>
                </c:pt>
                <c:pt idx="835">
                  <c:v>42081.0</c:v>
                </c:pt>
                <c:pt idx="836">
                  <c:v>42082.0</c:v>
                </c:pt>
                <c:pt idx="837">
                  <c:v>42083.0</c:v>
                </c:pt>
                <c:pt idx="838">
                  <c:v>42086.0</c:v>
                </c:pt>
                <c:pt idx="839">
                  <c:v>42087.0</c:v>
                </c:pt>
                <c:pt idx="840">
                  <c:v>42088.0</c:v>
                </c:pt>
                <c:pt idx="841">
                  <c:v>42089.0</c:v>
                </c:pt>
                <c:pt idx="842">
                  <c:v>42090.0</c:v>
                </c:pt>
                <c:pt idx="843">
                  <c:v>42093.0</c:v>
                </c:pt>
                <c:pt idx="844">
                  <c:v>42094.0</c:v>
                </c:pt>
                <c:pt idx="845">
                  <c:v>42095.0</c:v>
                </c:pt>
                <c:pt idx="846">
                  <c:v>42096.0</c:v>
                </c:pt>
                <c:pt idx="847">
                  <c:v>42097.0</c:v>
                </c:pt>
                <c:pt idx="848">
                  <c:v>42100.0</c:v>
                </c:pt>
                <c:pt idx="849">
                  <c:v>42101.0</c:v>
                </c:pt>
                <c:pt idx="850">
                  <c:v>42102.0</c:v>
                </c:pt>
                <c:pt idx="851">
                  <c:v>42103.0</c:v>
                </c:pt>
                <c:pt idx="852">
                  <c:v>42104.0</c:v>
                </c:pt>
                <c:pt idx="853">
                  <c:v>42107.0</c:v>
                </c:pt>
                <c:pt idx="854">
                  <c:v>42108.0</c:v>
                </c:pt>
                <c:pt idx="855">
                  <c:v>42109.0</c:v>
                </c:pt>
                <c:pt idx="856">
                  <c:v>42110.0</c:v>
                </c:pt>
                <c:pt idx="857">
                  <c:v>42111.0</c:v>
                </c:pt>
                <c:pt idx="858">
                  <c:v>42114.0</c:v>
                </c:pt>
                <c:pt idx="859">
                  <c:v>42115.0</c:v>
                </c:pt>
                <c:pt idx="860">
                  <c:v>42116.0</c:v>
                </c:pt>
                <c:pt idx="861">
                  <c:v>42117.0</c:v>
                </c:pt>
                <c:pt idx="862">
                  <c:v>42118.0</c:v>
                </c:pt>
                <c:pt idx="863">
                  <c:v>42121.0</c:v>
                </c:pt>
                <c:pt idx="864">
                  <c:v>42122.0</c:v>
                </c:pt>
                <c:pt idx="865">
                  <c:v>42123.0</c:v>
                </c:pt>
                <c:pt idx="866">
                  <c:v>42124.0</c:v>
                </c:pt>
                <c:pt idx="867">
                  <c:v>42125.0</c:v>
                </c:pt>
                <c:pt idx="868">
                  <c:v>42128.0</c:v>
                </c:pt>
                <c:pt idx="869">
                  <c:v>42129.0</c:v>
                </c:pt>
                <c:pt idx="870">
                  <c:v>42130.0</c:v>
                </c:pt>
                <c:pt idx="871">
                  <c:v>42131.0</c:v>
                </c:pt>
                <c:pt idx="872">
                  <c:v>42132.0</c:v>
                </c:pt>
                <c:pt idx="873">
                  <c:v>42135.0</c:v>
                </c:pt>
                <c:pt idx="874">
                  <c:v>42136.0</c:v>
                </c:pt>
                <c:pt idx="875">
                  <c:v>42137.0</c:v>
                </c:pt>
                <c:pt idx="876">
                  <c:v>42138.0</c:v>
                </c:pt>
                <c:pt idx="877">
                  <c:v>42139.0</c:v>
                </c:pt>
                <c:pt idx="878">
                  <c:v>42142.0</c:v>
                </c:pt>
                <c:pt idx="879">
                  <c:v>42143.0</c:v>
                </c:pt>
                <c:pt idx="880">
                  <c:v>42144.0</c:v>
                </c:pt>
                <c:pt idx="881">
                  <c:v>42145.0</c:v>
                </c:pt>
                <c:pt idx="882">
                  <c:v>42146.0</c:v>
                </c:pt>
                <c:pt idx="883">
                  <c:v>42149.0</c:v>
                </c:pt>
                <c:pt idx="884">
                  <c:v>42150.0</c:v>
                </c:pt>
                <c:pt idx="885">
                  <c:v>42151.0</c:v>
                </c:pt>
                <c:pt idx="886">
                  <c:v>42152.0</c:v>
                </c:pt>
                <c:pt idx="887">
                  <c:v>42153.0</c:v>
                </c:pt>
                <c:pt idx="888">
                  <c:v>42156.0</c:v>
                </c:pt>
                <c:pt idx="889">
                  <c:v>42157.0</c:v>
                </c:pt>
                <c:pt idx="890">
                  <c:v>42158.0</c:v>
                </c:pt>
                <c:pt idx="891">
                  <c:v>42159.0</c:v>
                </c:pt>
                <c:pt idx="892">
                  <c:v>42160.0</c:v>
                </c:pt>
                <c:pt idx="893">
                  <c:v>42163.0</c:v>
                </c:pt>
                <c:pt idx="894">
                  <c:v>42164.0</c:v>
                </c:pt>
                <c:pt idx="895">
                  <c:v>42165.0</c:v>
                </c:pt>
                <c:pt idx="896">
                  <c:v>42166.0</c:v>
                </c:pt>
                <c:pt idx="897">
                  <c:v>42167.0</c:v>
                </c:pt>
                <c:pt idx="898">
                  <c:v>42170.0</c:v>
                </c:pt>
                <c:pt idx="899">
                  <c:v>42171.0</c:v>
                </c:pt>
                <c:pt idx="900">
                  <c:v>42172.0</c:v>
                </c:pt>
                <c:pt idx="901">
                  <c:v>42173.0</c:v>
                </c:pt>
                <c:pt idx="902">
                  <c:v>42174.0</c:v>
                </c:pt>
                <c:pt idx="903">
                  <c:v>42177.0</c:v>
                </c:pt>
                <c:pt idx="904">
                  <c:v>42178.0</c:v>
                </c:pt>
                <c:pt idx="905">
                  <c:v>42179.0</c:v>
                </c:pt>
                <c:pt idx="906">
                  <c:v>42180.0</c:v>
                </c:pt>
                <c:pt idx="907">
                  <c:v>42181.0</c:v>
                </c:pt>
                <c:pt idx="908">
                  <c:v>42184.0</c:v>
                </c:pt>
                <c:pt idx="909">
                  <c:v>42185.0</c:v>
                </c:pt>
                <c:pt idx="910">
                  <c:v>42186.0</c:v>
                </c:pt>
                <c:pt idx="911">
                  <c:v>42187.0</c:v>
                </c:pt>
                <c:pt idx="912">
                  <c:v>42188.0</c:v>
                </c:pt>
                <c:pt idx="913">
                  <c:v>42191.0</c:v>
                </c:pt>
                <c:pt idx="914">
                  <c:v>42192.0</c:v>
                </c:pt>
                <c:pt idx="915">
                  <c:v>42193.0</c:v>
                </c:pt>
                <c:pt idx="916">
                  <c:v>42194.0</c:v>
                </c:pt>
                <c:pt idx="917">
                  <c:v>42195.0</c:v>
                </c:pt>
                <c:pt idx="918">
                  <c:v>42198.0</c:v>
                </c:pt>
                <c:pt idx="919">
                  <c:v>42199.0</c:v>
                </c:pt>
                <c:pt idx="920">
                  <c:v>42200.0</c:v>
                </c:pt>
                <c:pt idx="921">
                  <c:v>42201.0</c:v>
                </c:pt>
                <c:pt idx="922">
                  <c:v>42202.0</c:v>
                </c:pt>
                <c:pt idx="923">
                  <c:v>42205.0</c:v>
                </c:pt>
                <c:pt idx="924">
                  <c:v>42206.0</c:v>
                </c:pt>
                <c:pt idx="925">
                  <c:v>42207.0</c:v>
                </c:pt>
                <c:pt idx="926">
                  <c:v>42208.0</c:v>
                </c:pt>
                <c:pt idx="927">
                  <c:v>42209.0</c:v>
                </c:pt>
                <c:pt idx="928">
                  <c:v>42212.0</c:v>
                </c:pt>
                <c:pt idx="929">
                  <c:v>42213.0</c:v>
                </c:pt>
                <c:pt idx="930">
                  <c:v>42214.0</c:v>
                </c:pt>
                <c:pt idx="931">
                  <c:v>42215.0</c:v>
                </c:pt>
                <c:pt idx="932">
                  <c:v>42216.0</c:v>
                </c:pt>
                <c:pt idx="933">
                  <c:v>42219.0</c:v>
                </c:pt>
                <c:pt idx="934">
                  <c:v>42220.0</c:v>
                </c:pt>
                <c:pt idx="935">
                  <c:v>42221.0</c:v>
                </c:pt>
                <c:pt idx="936">
                  <c:v>42222.0</c:v>
                </c:pt>
                <c:pt idx="937">
                  <c:v>42223.0</c:v>
                </c:pt>
                <c:pt idx="938">
                  <c:v>42226.0</c:v>
                </c:pt>
                <c:pt idx="939">
                  <c:v>42227.0</c:v>
                </c:pt>
                <c:pt idx="940">
                  <c:v>42228.0</c:v>
                </c:pt>
                <c:pt idx="941">
                  <c:v>42229.0</c:v>
                </c:pt>
                <c:pt idx="942">
                  <c:v>42230.0</c:v>
                </c:pt>
                <c:pt idx="943">
                  <c:v>42233.0</c:v>
                </c:pt>
                <c:pt idx="944">
                  <c:v>42234.0</c:v>
                </c:pt>
                <c:pt idx="945">
                  <c:v>42235.0</c:v>
                </c:pt>
                <c:pt idx="946">
                  <c:v>42236.0</c:v>
                </c:pt>
                <c:pt idx="947">
                  <c:v>42237.0</c:v>
                </c:pt>
                <c:pt idx="948">
                  <c:v>42240.0</c:v>
                </c:pt>
                <c:pt idx="949">
                  <c:v>42241.0</c:v>
                </c:pt>
                <c:pt idx="950">
                  <c:v>42242.0</c:v>
                </c:pt>
                <c:pt idx="951">
                  <c:v>42243.0</c:v>
                </c:pt>
                <c:pt idx="952">
                  <c:v>42244.0</c:v>
                </c:pt>
                <c:pt idx="953">
                  <c:v>42247.0</c:v>
                </c:pt>
                <c:pt idx="954">
                  <c:v>42248.0</c:v>
                </c:pt>
                <c:pt idx="955">
                  <c:v>42249.0</c:v>
                </c:pt>
                <c:pt idx="956">
                  <c:v>42250.0</c:v>
                </c:pt>
                <c:pt idx="957">
                  <c:v>42251.0</c:v>
                </c:pt>
                <c:pt idx="958">
                  <c:v>42254.0</c:v>
                </c:pt>
                <c:pt idx="959">
                  <c:v>42255.0</c:v>
                </c:pt>
                <c:pt idx="960">
                  <c:v>42256.0</c:v>
                </c:pt>
                <c:pt idx="961">
                  <c:v>42257.0</c:v>
                </c:pt>
                <c:pt idx="962">
                  <c:v>42258.0</c:v>
                </c:pt>
                <c:pt idx="963">
                  <c:v>42261.0</c:v>
                </c:pt>
                <c:pt idx="964">
                  <c:v>42262.0</c:v>
                </c:pt>
                <c:pt idx="965">
                  <c:v>42263.0</c:v>
                </c:pt>
                <c:pt idx="966">
                  <c:v>42264.0</c:v>
                </c:pt>
                <c:pt idx="967">
                  <c:v>42265.0</c:v>
                </c:pt>
                <c:pt idx="968">
                  <c:v>42268.0</c:v>
                </c:pt>
                <c:pt idx="969">
                  <c:v>42269.0</c:v>
                </c:pt>
                <c:pt idx="970">
                  <c:v>42270.0</c:v>
                </c:pt>
                <c:pt idx="971">
                  <c:v>42271.0</c:v>
                </c:pt>
                <c:pt idx="972">
                  <c:v>42272.0</c:v>
                </c:pt>
                <c:pt idx="973">
                  <c:v>42275.0</c:v>
                </c:pt>
                <c:pt idx="974">
                  <c:v>42276.0</c:v>
                </c:pt>
                <c:pt idx="975">
                  <c:v>42277.0</c:v>
                </c:pt>
                <c:pt idx="976">
                  <c:v>42278.0</c:v>
                </c:pt>
                <c:pt idx="977">
                  <c:v>42279.0</c:v>
                </c:pt>
                <c:pt idx="978">
                  <c:v>42282.0</c:v>
                </c:pt>
                <c:pt idx="979">
                  <c:v>42283.0</c:v>
                </c:pt>
                <c:pt idx="980">
                  <c:v>42284.0</c:v>
                </c:pt>
                <c:pt idx="981">
                  <c:v>42285.0</c:v>
                </c:pt>
                <c:pt idx="982">
                  <c:v>42286.0</c:v>
                </c:pt>
                <c:pt idx="983">
                  <c:v>42289.0</c:v>
                </c:pt>
                <c:pt idx="984">
                  <c:v>42290.0</c:v>
                </c:pt>
                <c:pt idx="985">
                  <c:v>42291.0</c:v>
                </c:pt>
                <c:pt idx="986">
                  <c:v>42292.0</c:v>
                </c:pt>
                <c:pt idx="987">
                  <c:v>42293.0</c:v>
                </c:pt>
                <c:pt idx="988">
                  <c:v>42296.0</c:v>
                </c:pt>
                <c:pt idx="989">
                  <c:v>42297.0</c:v>
                </c:pt>
                <c:pt idx="990">
                  <c:v>42298.0</c:v>
                </c:pt>
                <c:pt idx="991">
                  <c:v>42299.0</c:v>
                </c:pt>
                <c:pt idx="992">
                  <c:v>42300.0</c:v>
                </c:pt>
                <c:pt idx="993">
                  <c:v>42303.0</c:v>
                </c:pt>
                <c:pt idx="994">
                  <c:v>42304.0</c:v>
                </c:pt>
                <c:pt idx="995">
                  <c:v>42305.0</c:v>
                </c:pt>
                <c:pt idx="996">
                  <c:v>42306.0</c:v>
                </c:pt>
                <c:pt idx="997">
                  <c:v>42307.0</c:v>
                </c:pt>
                <c:pt idx="998">
                  <c:v>42310.0</c:v>
                </c:pt>
                <c:pt idx="999">
                  <c:v>42311.0</c:v>
                </c:pt>
                <c:pt idx="1000">
                  <c:v>42312.0</c:v>
                </c:pt>
                <c:pt idx="1001">
                  <c:v>42313.0</c:v>
                </c:pt>
                <c:pt idx="1002">
                  <c:v>42314.0</c:v>
                </c:pt>
                <c:pt idx="1003">
                  <c:v>42317.0</c:v>
                </c:pt>
                <c:pt idx="1004">
                  <c:v>42318.0</c:v>
                </c:pt>
                <c:pt idx="1005">
                  <c:v>42319.0</c:v>
                </c:pt>
                <c:pt idx="1006">
                  <c:v>42320.0</c:v>
                </c:pt>
                <c:pt idx="1007">
                  <c:v>42321.0</c:v>
                </c:pt>
                <c:pt idx="1008">
                  <c:v>42324.0</c:v>
                </c:pt>
                <c:pt idx="1009">
                  <c:v>42325.0</c:v>
                </c:pt>
                <c:pt idx="1010">
                  <c:v>42326.0</c:v>
                </c:pt>
                <c:pt idx="1011">
                  <c:v>42327.0</c:v>
                </c:pt>
                <c:pt idx="1012">
                  <c:v>42328.0</c:v>
                </c:pt>
                <c:pt idx="1013">
                  <c:v>42331.0</c:v>
                </c:pt>
                <c:pt idx="1014">
                  <c:v>42332.0</c:v>
                </c:pt>
                <c:pt idx="1015">
                  <c:v>42333.0</c:v>
                </c:pt>
                <c:pt idx="1016">
                  <c:v>42334.0</c:v>
                </c:pt>
                <c:pt idx="1017">
                  <c:v>42335.0</c:v>
                </c:pt>
                <c:pt idx="1018">
                  <c:v>42338.0</c:v>
                </c:pt>
                <c:pt idx="1019">
                  <c:v>42339.0</c:v>
                </c:pt>
                <c:pt idx="1020">
                  <c:v>42340.0</c:v>
                </c:pt>
                <c:pt idx="1021">
                  <c:v>42341.0</c:v>
                </c:pt>
                <c:pt idx="1022">
                  <c:v>42342.0</c:v>
                </c:pt>
                <c:pt idx="1023">
                  <c:v>42345.0</c:v>
                </c:pt>
                <c:pt idx="1024">
                  <c:v>42346.0</c:v>
                </c:pt>
                <c:pt idx="1025">
                  <c:v>42347.0</c:v>
                </c:pt>
                <c:pt idx="1026">
                  <c:v>42348.0</c:v>
                </c:pt>
                <c:pt idx="1027">
                  <c:v>42349.0</c:v>
                </c:pt>
                <c:pt idx="1028">
                  <c:v>42352.0</c:v>
                </c:pt>
                <c:pt idx="1029">
                  <c:v>42353.0</c:v>
                </c:pt>
                <c:pt idx="1030">
                  <c:v>42354.0</c:v>
                </c:pt>
                <c:pt idx="1031">
                  <c:v>42355.0</c:v>
                </c:pt>
                <c:pt idx="1032">
                  <c:v>42356.0</c:v>
                </c:pt>
                <c:pt idx="1033">
                  <c:v>42359.0</c:v>
                </c:pt>
                <c:pt idx="1034">
                  <c:v>42360.0</c:v>
                </c:pt>
                <c:pt idx="1035">
                  <c:v>42361.0</c:v>
                </c:pt>
                <c:pt idx="1036">
                  <c:v>42362.0</c:v>
                </c:pt>
                <c:pt idx="1037">
                  <c:v>42363.0</c:v>
                </c:pt>
                <c:pt idx="1038">
                  <c:v>42366.0</c:v>
                </c:pt>
                <c:pt idx="1039">
                  <c:v>42367.0</c:v>
                </c:pt>
                <c:pt idx="1040">
                  <c:v>42368.0</c:v>
                </c:pt>
                <c:pt idx="1041">
                  <c:v>42369.0</c:v>
                </c:pt>
                <c:pt idx="1042">
                  <c:v>42370.0</c:v>
                </c:pt>
                <c:pt idx="1043">
                  <c:v>42373.0</c:v>
                </c:pt>
                <c:pt idx="1044">
                  <c:v>42374.0</c:v>
                </c:pt>
                <c:pt idx="1045">
                  <c:v>42375.0</c:v>
                </c:pt>
                <c:pt idx="1046">
                  <c:v>42376.0</c:v>
                </c:pt>
                <c:pt idx="1047">
                  <c:v>42377.0</c:v>
                </c:pt>
                <c:pt idx="1048">
                  <c:v>42380.0</c:v>
                </c:pt>
                <c:pt idx="1049">
                  <c:v>42381.0</c:v>
                </c:pt>
                <c:pt idx="1050">
                  <c:v>42382.0</c:v>
                </c:pt>
                <c:pt idx="1051">
                  <c:v>42383.0</c:v>
                </c:pt>
                <c:pt idx="1052">
                  <c:v>42384.0</c:v>
                </c:pt>
                <c:pt idx="1053">
                  <c:v>42387.0</c:v>
                </c:pt>
                <c:pt idx="1054">
                  <c:v>42388.0</c:v>
                </c:pt>
                <c:pt idx="1055">
                  <c:v>42389.0</c:v>
                </c:pt>
                <c:pt idx="1056">
                  <c:v>42390.0</c:v>
                </c:pt>
                <c:pt idx="1057">
                  <c:v>42391.0</c:v>
                </c:pt>
                <c:pt idx="1058">
                  <c:v>42394.0</c:v>
                </c:pt>
                <c:pt idx="1059">
                  <c:v>42395.0</c:v>
                </c:pt>
                <c:pt idx="1060">
                  <c:v>42396.0</c:v>
                </c:pt>
                <c:pt idx="1061">
                  <c:v>42397.0</c:v>
                </c:pt>
                <c:pt idx="1062">
                  <c:v>42398.0</c:v>
                </c:pt>
                <c:pt idx="1063">
                  <c:v>42401.0</c:v>
                </c:pt>
                <c:pt idx="1064">
                  <c:v>42402.0</c:v>
                </c:pt>
                <c:pt idx="1065">
                  <c:v>42403.0</c:v>
                </c:pt>
                <c:pt idx="1066">
                  <c:v>42404.0</c:v>
                </c:pt>
                <c:pt idx="1067">
                  <c:v>42408.0</c:v>
                </c:pt>
                <c:pt idx="1068">
                  <c:v>42409.0</c:v>
                </c:pt>
                <c:pt idx="1069">
                  <c:v>42410.0</c:v>
                </c:pt>
                <c:pt idx="1070">
                  <c:v>42411.0</c:v>
                </c:pt>
                <c:pt idx="1071">
                  <c:v>42412.0</c:v>
                </c:pt>
                <c:pt idx="1072">
                  <c:v>42415.0</c:v>
                </c:pt>
                <c:pt idx="1073">
                  <c:v>42416.0</c:v>
                </c:pt>
                <c:pt idx="1074">
                  <c:v>42417.0</c:v>
                </c:pt>
                <c:pt idx="1075">
                  <c:v>42418.0</c:v>
                </c:pt>
                <c:pt idx="1076">
                  <c:v>42419.0</c:v>
                </c:pt>
                <c:pt idx="1077">
                  <c:v>42422.0</c:v>
                </c:pt>
                <c:pt idx="1078">
                  <c:v>42423.0</c:v>
                </c:pt>
                <c:pt idx="1079">
                  <c:v>42424.0</c:v>
                </c:pt>
                <c:pt idx="1080">
                  <c:v>42425.0</c:v>
                </c:pt>
                <c:pt idx="1081">
                  <c:v>42426.0</c:v>
                </c:pt>
                <c:pt idx="1082">
                  <c:v>42429.0</c:v>
                </c:pt>
                <c:pt idx="1083">
                  <c:v>42430.0</c:v>
                </c:pt>
                <c:pt idx="1084">
                  <c:v>42431.0</c:v>
                </c:pt>
                <c:pt idx="1085">
                  <c:v>42432.0</c:v>
                </c:pt>
                <c:pt idx="1086">
                  <c:v>42433.0</c:v>
                </c:pt>
                <c:pt idx="1087">
                  <c:v>42436.0</c:v>
                </c:pt>
                <c:pt idx="1088">
                  <c:v>42437.0</c:v>
                </c:pt>
                <c:pt idx="1089">
                  <c:v>42438.0</c:v>
                </c:pt>
                <c:pt idx="1090">
                  <c:v>42439.0</c:v>
                </c:pt>
                <c:pt idx="1091">
                  <c:v>42440.0</c:v>
                </c:pt>
                <c:pt idx="1092">
                  <c:v>42443.0</c:v>
                </c:pt>
                <c:pt idx="1093">
                  <c:v>42444.0</c:v>
                </c:pt>
                <c:pt idx="1094">
                  <c:v>42445.0</c:v>
                </c:pt>
                <c:pt idx="1095">
                  <c:v>42446.0</c:v>
                </c:pt>
                <c:pt idx="1096">
                  <c:v>42447.0</c:v>
                </c:pt>
                <c:pt idx="1097">
                  <c:v>42450.0</c:v>
                </c:pt>
                <c:pt idx="1098">
                  <c:v>42451.0</c:v>
                </c:pt>
                <c:pt idx="1099">
                  <c:v>42452.0</c:v>
                </c:pt>
                <c:pt idx="1100">
                  <c:v>42453.0</c:v>
                </c:pt>
                <c:pt idx="1101">
                  <c:v>42454.0</c:v>
                </c:pt>
                <c:pt idx="1102">
                  <c:v>42457.0</c:v>
                </c:pt>
                <c:pt idx="1103">
                  <c:v>42458.0</c:v>
                </c:pt>
                <c:pt idx="1104">
                  <c:v>42459.0</c:v>
                </c:pt>
                <c:pt idx="1105">
                  <c:v>42460.0</c:v>
                </c:pt>
                <c:pt idx="1106">
                  <c:v>42461.0</c:v>
                </c:pt>
                <c:pt idx="1107">
                  <c:v>42464.0</c:v>
                </c:pt>
                <c:pt idx="1108">
                  <c:v>42465.0</c:v>
                </c:pt>
                <c:pt idx="1109">
                  <c:v>42466.0</c:v>
                </c:pt>
                <c:pt idx="1110">
                  <c:v>42467.0</c:v>
                </c:pt>
                <c:pt idx="1111">
                  <c:v>42468.0</c:v>
                </c:pt>
                <c:pt idx="1112">
                  <c:v>42471.0</c:v>
                </c:pt>
                <c:pt idx="1113">
                  <c:v>42472.0</c:v>
                </c:pt>
                <c:pt idx="1114">
                  <c:v>42473.0</c:v>
                </c:pt>
                <c:pt idx="1115">
                  <c:v>42474.0</c:v>
                </c:pt>
                <c:pt idx="1116">
                  <c:v>42475.0</c:v>
                </c:pt>
                <c:pt idx="1117">
                  <c:v>42478.0</c:v>
                </c:pt>
                <c:pt idx="1118">
                  <c:v>42479.0</c:v>
                </c:pt>
                <c:pt idx="1119">
                  <c:v>42480.0</c:v>
                </c:pt>
                <c:pt idx="1120">
                  <c:v>42481.0</c:v>
                </c:pt>
                <c:pt idx="1121">
                  <c:v>42482.0</c:v>
                </c:pt>
                <c:pt idx="1122">
                  <c:v>42485.0</c:v>
                </c:pt>
                <c:pt idx="1123">
                  <c:v>42486.0</c:v>
                </c:pt>
                <c:pt idx="1124">
                  <c:v>42487.0</c:v>
                </c:pt>
                <c:pt idx="1125">
                  <c:v>42488.0</c:v>
                </c:pt>
                <c:pt idx="1126">
                  <c:v>42489.0</c:v>
                </c:pt>
                <c:pt idx="1127">
                  <c:v>42492.0</c:v>
                </c:pt>
                <c:pt idx="1128">
                  <c:v>42493.0</c:v>
                </c:pt>
                <c:pt idx="1129">
                  <c:v>42494.0</c:v>
                </c:pt>
                <c:pt idx="1130">
                  <c:v>42495.0</c:v>
                </c:pt>
                <c:pt idx="1131">
                  <c:v>42496.0</c:v>
                </c:pt>
                <c:pt idx="1132">
                  <c:v>42499.0</c:v>
                </c:pt>
                <c:pt idx="1133">
                  <c:v>42500.0</c:v>
                </c:pt>
                <c:pt idx="1134">
                  <c:v>42501.0</c:v>
                </c:pt>
                <c:pt idx="1135">
                  <c:v>42502.0</c:v>
                </c:pt>
                <c:pt idx="1136">
                  <c:v>42503.0</c:v>
                </c:pt>
                <c:pt idx="1137">
                  <c:v>42506.0</c:v>
                </c:pt>
                <c:pt idx="1138">
                  <c:v>42507.0</c:v>
                </c:pt>
                <c:pt idx="1139">
                  <c:v>42508.0</c:v>
                </c:pt>
                <c:pt idx="1140">
                  <c:v>42509.0</c:v>
                </c:pt>
                <c:pt idx="1141">
                  <c:v>42510.0</c:v>
                </c:pt>
                <c:pt idx="1142">
                  <c:v>42513.0</c:v>
                </c:pt>
                <c:pt idx="1143">
                  <c:v>42514.0</c:v>
                </c:pt>
                <c:pt idx="1144">
                  <c:v>42515.0</c:v>
                </c:pt>
                <c:pt idx="1145">
                  <c:v>42516.0</c:v>
                </c:pt>
                <c:pt idx="1146">
                  <c:v>42517.0</c:v>
                </c:pt>
                <c:pt idx="1147">
                  <c:v>42520.0</c:v>
                </c:pt>
                <c:pt idx="1148">
                  <c:v>42521.0</c:v>
                </c:pt>
                <c:pt idx="1149">
                  <c:v>42522.0</c:v>
                </c:pt>
                <c:pt idx="1150">
                  <c:v>42523.0</c:v>
                </c:pt>
                <c:pt idx="1151">
                  <c:v>42524.0</c:v>
                </c:pt>
                <c:pt idx="1152">
                  <c:v>42527.0</c:v>
                </c:pt>
                <c:pt idx="1153">
                  <c:v>42528.0</c:v>
                </c:pt>
                <c:pt idx="1154">
                  <c:v>42529.0</c:v>
                </c:pt>
                <c:pt idx="1155">
                  <c:v>42530.0</c:v>
                </c:pt>
                <c:pt idx="1156">
                  <c:v>42531.0</c:v>
                </c:pt>
                <c:pt idx="1157">
                  <c:v>42534.0</c:v>
                </c:pt>
                <c:pt idx="1158">
                  <c:v>42535.0</c:v>
                </c:pt>
                <c:pt idx="1159">
                  <c:v>42536.0</c:v>
                </c:pt>
                <c:pt idx="1160">
                  <c:v>42537.0</c:v>
                </c:pt>
                <c:pt idx="1161">
                  <c:v>42538.0</c:v>
                </c:pt>
                <c:pt idx="1162">
                  <c:v>42541.0</c:v>
                </c:pt>
                <c:pt idx="1163">
                  <c:v>42542.0</c:v>
                </c:pt>
                <c:pt idx="1164">
                  <c:v>42543.0</c:v>
                </c:pt>
                <c:pt idx="1165">
                  <c:v>42544.0</c:v>
                </c:pt>
                <c:pt idx="1166">
                  <c:v>42545.0</c:v>
                </c:pt>
                <c:pt idx="1167">
                  <c:v>42548.0</c:v>
                </c:pt>
                <c:pt idx="1168">
                  <c:v>42549.0</c:v>
                </c:pt>
                <c:pt idx="1169">
                  <c:v>42550.0</c:v>
                </c:pt>
                <c:pt idx="1170">
                  <c:v>42551.0</c:v>
                </c:pt>
                <c:pt idx="1171">
                  <c:v>42552.0</c:v>
                </c:pt>
                <c:pt idx="1172">
                  <c:v>42555.0</c:v>
                </c:pt>
                <c:pt idx="1173">
                  <c:v>42556.0</c:v>
                </c:pt>
                <c:pt idx="1174">
                  <c:v>42557.0</c:v>
                </c:pt>
                <c:pt idx="1175">
                  <c:v>42558.0</c:v>
                </c:pt>
                <c:pt idx="1176">
                  <c:v>42562.0</c:v>
                </c:pt>
                <c:pt idx="1177">
                  <c:v>42563.0</c:v>
                </c:pt>
                <c:pt idx="1178">
                  <c:v>42564.0</c:v>
                </c:pt>
                <c:pt idx="1179">
                  <c:v>42565.0</c:v>
                </c:pt>
                <c:pt idx="1180">
                  <c:v>42566.0</c:v>
                </c:pt>
                <c:pt idx="1181">
                  <c:v>42569.0</c:v>
                </c:pt>
                <c:pt idx="1182">
                  <c:v>42570.0</c:v>
                </c:pt>
                <c:pt idx="1183">
                  <c:v>42571.0</c:v>
                </c:pt>
                <c:pt idx="1184">
                  <c:v>42572.0</c:v>
                </c:pt>
                <c:pt idx="1185">
                  <c:v>42573.0</c:v>
                </c:pt>
                <c:pt idx="1186">
                  <c:v>42576.0</c:v>
                </c:pt>
                <c:pt idx="1187">
                  <c:v>42577.0</c:v>
                </c:pt>
                <c:pt idx="1188">
                  <c:v>42578.0</c:v>
                </c:pt>
                <c:pt idx="1189">
                  <c:v>42579.0</c:v>
                </c:pt>
                <c:pt idx="1190">
                  <c:v>42580.0</c:v>
                </c:pt>
                <c:pt idx="1191">
                  <c:v>42583.0</c:v>
                </c:pt>
                <c:pt idx="1192">
                  <c:v>42584.0</c:v>
                </c:pt>
                <c:pt idx="1193">
                  <c:v>42585.0</c:v>
                </c:pt>
                <c:pt idx="1194">
                  <c:v>42586.0</c:v>
                </c:pt>
                <c:pt idx="1195">
                  <c:v>42587.0</c:v>
                </c:pt>
                <c:pt idx="1196">
                  <c:v>42590.0</c:v>
                </c:pt>
                <c:pt idx="1197">
                  <c:v>42591.0</c:v>
                </c:pt>
                <c:pt idx="1198">
                  <c:v>42592.0</c:v>
                </c:pt>
                <c:pt idx="1199">
                  <c:v>42593.0</c:v>
                </c:pt>
                <c:pt idx="1200">
                  <c:v>42594.0</c:v>
                </c:pt>
                <c:pt idx="1201">
                  <c:v>42597.0</c:v>
                </c:pt>
                <c:pt idx="1202">
                  <c:v>42598.0</c:v>
                </c:pt>
                <c:pt idx="1203">
                  <c:v>42599.0</c:v>
                </c:pt>
                <c:pt idx="1204">
                  <c:v>42600.0</c:v>
                </c:pt>
                <c:pt idx="1205">
                  <c:v>42601.0</c:v>
                </c:pt>
                <c:pt idx="1206">
                  <c:v>42604.0</c:v>
                </c:pt>
                <c:pt idx="1207">
                  <c:v>42605.0</c:v>
                </c:pt>
                <c:pt idx="1208">
                  <c:v>42606.0</c:v>
                </c:pt>
                <c:pt idx="1209">
                  <c:v>42607.0</c:v>
                </c:pt>
                <c:pt idx="1210">
                  <c:v>42608.0</c:v>
                </c:pt>
                <c:pt idx="1211">
                  <c:v>42611.0</c:v>
                </c:pt>
                <c:pt idx="1212">
                  <c:v>42612.0</c:v>
                </c:pt>
                <c:pt idx="1213">
                  <c:v>42613.0</c:v>
                </c:pt>
                <c:pt idx="1214">
                  <c:v>42614.0</c:v>
                </c:pt>
                <c:pt idx="1215">
                  <c:v>42615.0</c:v>
                </c:pt>
                <c:pt idx="1216">
                  <c:v>42618.0</c:v>
                </c:pt>
                <c:pt idx="1217">
                  <c:v>42619.0</c:v>
                </c:pt>
                <c:pt idx="1218">
                  <c:v>42620.0</c:v>
                </c:pt>
                <c:pt idx="1219">
                  <c:v>42621.0</c:v>
                </c:pt>
                <c:pt idx="1220">
                  <c:v>42622.0</c:v>
                </c:pt>
                <c:pt idx="1221">
                  <c:v>42625.0</c:v>
                </c:pt>
                <c:pt idx="1222">
                  <c:v>42626.0</c:v>
                </c:pt>
                <c:pt idx="1223">
                  <c:v>42627.0</c:v>
                </c:pt>
                <c:pt idx="1224">
                  <c:v>42628.0</c:v>
                </c:pt>
                <c:pt idx="1225">
                  <c:v>42629.0</c:v>
                </c:pt>
                <c:pt idx="1226">
                  <c:v>42632.0</c:v>
                </c:pt>
                <c:pt idx="1227">
                  <c:v>42633.0</c:v>
                </c:pt>
                <c:pt idx="1228">
                  <c:v>42634.0</c:v>
                </c:pt>
                <c:pt idx="1229">
                  <c:v>42635.0</c:v>
                </c:pt>
                <c:pt idx="1230">
                  <c:v>42636.0</c:v>
                </c:pt>
                <c:pt idx="1231">
                  <c:v>42639.0</c:v>
                </c:pt>
                <c:pt idx="1232">
                  <c:v>42640.0</c:v>
                </c:pt>
                <c:pt idx="1233">
                  <c:v>42641.0</c:v>
                </c:pt>
                <c:pt idx="1234">
                  <c:v>42642.0</c:v>
                </c:pt>
                <c:pt idx="1235">
                  <c:v>42643.0</c:v>
                </c:pt>
                <c:pt idx="1236">
                  <c:v>42646.0</c:v>
                </c:pt>
                <c:pt idx="1237">
                  <c:v>42647.0</c:v>
                </c:pt>
                <c:pt idx="1238">
                  <c:v>42648.0</c:v>
                </c:pt>
                <c:pt idx="1239">
                  <c:v>42649.0</c:v>
                </c:pt>
                <c:pt idx="1240">
                  <c:v>42650.0</c:v>
                </c:pt>
                <c:pt idx="1241">
                  <c:v>42653.0</c:v>
                </c:pt>
                <c:pt idx="1242">
                  <c:v>42654.0</c:v>
                </c:pt>
                <c:pt idx="1243">
                  <c:v>42655.0</c:v>
                </c:pt>
                <c:pt idx="1244">
                  <c:v>42656.0</c:v>
                </c:pt>
                <c:pt idx="1245">
                  <c:v>42657.0</c:v>
                </c:pt>
                <c:pt idx="1246">
                  <c:v>42660.0</c:v>
                </c:pt>
                <c:pt idx="1247">
                  <c:v>42661.0</c:v>
                </c:pt>
                <c:pt idx="1248">
                  <c:v>42662.0</c:v>
                </c:pt>
                <c:pt idx="1249">
                  <c:v>42663.0</c:v>
                </c:pt>
                <c:pt idx="1250">
                  <c:v>42664.0</c:v>
                </c:pt>
                <c:pt idx="1251">
                  <c:v>42667.0</c:v>
                </c:pt>
                <c:pt idx="1252">
                  <c:v>42668.0</c:v>
                </c:pt>
                <c:pt idx="1253">
                  <c:v>42669.0</c:v>
                </c:pt>
                <c:pt idx="1254">
                  <c:v>42670.0</c:v>
                </c:pt>
                <c:pt idx="1255">
                  <c:v>42671.0</c:v>
                </c:pt>
                <c:pt idx="1256">
                  <c:v>42674.0</c:v>
                </c:pt>
                <c:pt idx="1257">
                  <c:v>42675.0</c:v>
                </c:pt>
                <c:pt idx="1258">
                  <c:v>42676.0</c:v>
                </c:pt>
                <c:pt idx="1259">
                  <c:v>42677.0</c:v>
                </c:pt>
                <c:pt idx="1260">
                  <c:v>42678.0</c:v>
                </c:pt>
                <c:pt idx="1261">
                  <c:v>42681.0</c:v>
                </c:pt>
                <c:pt idx="1262">
                  <c:v>42682.0</c:v>
                </c:pt>
                <c:pt idx="1263">
                  <c:v>42683.0</c:v>
                </c:pt>
                <c:pt idx="1264">
                  <c:v>42684.0</c:v>
                </c:pt>
                <c:pt idx="1265">
                  <c:v>42685.0</c:v>
                </c:pt>
                <c:pt idx="1266">
                  <c:v>42688.0</c:v>
                </c:pt>
                <c:pt idx="1267">
                  <c:v>42689.0</c:v>
                </c:pt>
                <c:pt idx="1268">
                  <c:v>42690.0</c:v>
                </c:pt>
                <c:pt idx="1269">
                  <c:v>42691.0</c:v>
                </c:pt>
                <c:pt idx="1270">
                  <c:v>42692.0</c:v>
                </c:pt>
                <c:pt idx="1271">
                  <c:v>42695.0</c:v>
                </c:pt>
                <c:pt idx="1272">
                  <c:v>42696.0</c:v>
                </c:pt>
                <c:pt idx="1273">
                  <c:v>42697.0</c:v>
                </c:pt>
                <c:pt idx="1274">
                  <c:v>42698.0</c:v>
                </c:pt>
                <c:pt idx="1275">
                  <c:v>42699.0</c:v>
                </c:pt>
                <c:pt idx="1276">
                  <c:v>42702.0</c:v>
                </c:pt>
                <c:pt idx="1277">
                  <c:v>42703.0</c:v>
                </c:pt>
                <c:pt idx="1278">
                  <c:v>42704.0</c:v>
                </c:pt>
                <c:pt idx="1279">
                  <c:v>42705.0</c:v>
                </c:pt>
                <c:pt idx="1280">
                  <c:v>42706.0</c:v>
                </c:pt>
                <c:pt idx="1281">
                  <c:v>42709.0</c:v>
                </c:pt>
                <c:pt idx="1282">
                  <c:v>42710.0</c:v>
                </c:pt>
                <c:pt idx="1283">
                  <c:v>42711.0</c:v>
                </c:pt>
                <c:pt idx="1284">
                  <c:v>42712.0</c:v>
                </c:pt>
                <c:pt idx="1285">
                  <c:v>42713.0</c:v>
                </c:pt>
                <c:pt idx="1286">
                  <c:v>42716.0</c:v>
                </c:pt>
                <c:pt idx="1287">
                  <c:v>42717.0</c:v>
                </c:pt>
                <c:pt idx="1288">
                  <c:v>42718.0</c:v>
                </c:pt>
                <c:pt idx="1289">
                  <c:v>42719.0</c:v>
                </c:pt>
                <c:pt idx="1290">
                  <c:v>42720.0</c:v>
                </c:pt>
                <c:pt idx="1291">
                  <c:v>42723.0</c:v>
                </c:pt>
                <c:pt idx="1292">
                  <c:v>42724.0</c:v>
                </c:pt>
                <c:pt idx="1293">
                  <c:v>42725.0</c:v>
                </c:pt>
                <c:pt idx="1294">
                  <c:v>42726.0</c:v>
                </c:pt>
                <c:pt idx="1295">
                  <c:v>42727.0</c:v>
                </c:pt>
                <c:pt idx="1296">
                  <c:v>42730.0</c:v>
                </c:pt>
                <c:pt idx="1297">
                  <c:v>42731.0</c:v>
                </c:pt>
                <c:pt idx="1298">
                  <c:v>42732.0</c:v>
                </c:pt>
                <c:pt idx="1299">
                  <c:v>42733.0</c:v>
                </c:pt>
                <c:pt idx="1300">
                  <c:v>42734.0</c:v>
                </c:pt>
              </c:numCache>
            </c:numRef>
          </c:cat>
          <c:val>
            <c:numRef>
              <c:f>'output-5'!$E$35:$E$1335</c:f>
              <c:numCache>
                <c:formatCode>General</c:formatCode>
                <c:ptCount val="1301"/>
                <c:pt idx="0">
                  <c:v>80.8</c:v>
                </c:pt>
                <c:pt idx="1">
                  <c:v>80.8</c:v>
                </c:pt>
                <c:pt idx="2">
                  <c:v>80.8</c:v>
                </c:pt>
                <c:pt idx="3">
                  <c:v>80.8</c:v>
                </c:pt>
                <c:pt idx="4">
                  <c:v>81.9</c:v>
                </c:pt>
                <c:pt idx="5">
                  <c:v>82.1</c:v>
                </c:pt>
                <c:pt idx="6">
                  <c:v>82.9</c:v>
                </c:pt>
                <c:pt idx="7">
                  <c:v>82.1</c:v>
                </c:pt>
                <c:pt idx="8">
                  <c:v>83.3</c:v>
                </c:pt>
                <c:pt idx="9">
                  <c:v>84.0</c:v>
                </c:pt>
                <c:pt idx="10">
                  <c:v>84.1</c:v>
                </c:pt>
                <c:pt idx="11">
                  <c:v>84.2</c:v>
                </c:pt>
                <c:pt idx="12">
                  <c:v>84.7</c:v>
                </c:pt>
                <c:pt idx="13">
                  <c:v>84.7</c:v>
                </c:pt>
                <c:pt idx="14">
                  <c:v>84.7</c:v>
                </c:pt>
                <c:pt idx="15">
                  <c:v>84.7</c:v>
                </c:pt>
                <c:pt idx="16">
                  <c:v>84.7</c:v>
                </c:pt>
                <c:pt idx="17">
                  <c:v>84.7</c:v>
                </c:pt>
                <c:pt idx="18">
                  <c:v>84.7</c:v>
                </c:pt>
                <c:pt idx="19">
                  <c:v>84.7</c:v>
                </c:pt>
                <c:pt idx="20">
                  <c:v>86.1</c:v>
                </c:pt>
                <c:pt idx="21">
                  <c:v>86.2</c:v>
                </c:pt>
                <c:pt idx="22">
                  <c:v>84.3</c:v>
                </c:pt>
                <c:pt idx="23">
                  <c:v>85.6</c:v>
                </c:pt>
                <c:pt idx="24">
                  <c:v>85.3</c:v>
                </c:pt>
                <c:pt idx="25">
                  <c:v>87.2</c:v>
                </c:pt>
                <c:pt idx="26">
                  <c:v>86.0</c:v>
                </c:pt>
                <c:pt idx="27">
                  <c:v>86.9999</c:v>
                </c:pt>
                <c:pt idx="28">
                  <c:v>86.9999</c:v>
                </c:pt>
                <c:pt idx="29">
                  <c:v>86.3</c:v>
                </c:pt>
                <c:pt idx="30">
                  <c:v>87.1</c:v>
                </c:pt>
                <c:pt idx="31">
                  <c:v>88.0</c:v>
                </c:pt>
                <c:pt idx="32">
                  <c:v>88.6</c:v>
                </c:pt>
                <c:pt idx="33">
                  <c:v>87.6</c:v>
                </c:pt>
                <c:pt idx="34">
                  <c:v>89.5999</c:v>
                </c:pt>
                <c:pt idx="35">
                  <c:v>92.0</c:v>
                </c:pt>
                <c:pt idx="36">
                  <c:v>91.3</c:v>
                </c:pt>
                <c:pt idx="37">
                  <c:v>91.0</c:v>
                </c:pt>
                <c:pt idx="38">
                  <c:v>91.0</c:v>
                </c:pt>
                <c:pt idx="39">
                  <c:v>91.3</c:v>
                </c:pt>
                <c:pt idx="40">
                  <c:v>91.3</c:v>
                </c:pt>
                <c:pt idx="41">
                  <c:v>91.3</c:v>
                </c:pt>
                <c:pt idx="42">
                  <c:v>92.0</c:v>
                </c:pt>
                <c:pt idx="43">
                  <c:v>90.5</c:v>
                </c:pt>
                <c:pt idx="44">
                  <c:v>91.0</c:v>
                </c:pt>
                <c:pt idx="45">
                  <c:v>91.1</c:v>
                </c:pt>
                <c:pt idx="46">
                  <c:v>92.0</c:v>
                </c:pt>
                <c:pt idx="47">
                  <c:v>90.5</c:v>
                </c:pt>
                <c:pt idx="48">
                  <c:v>90.0</c:v>
                </c:pt>
                <c:pt idx="49">
                  <c:v>90.3</c:v>
                </c:pt>
                <c:pt idx="50">
                  <c:v>90.0</c:v>
                </c:pt>
                <c:pt idx="51">
                  <c:v>90.8999</c:v>
                </c:pt>
                <c:pt idx="52">
                  <c:v>91.9</c:v>
                </c:pt>
                <c:pt idx="53">
                  <c:v>91.5</c:v>
                </c:pt>
                <c:pt idx="54">
                  <c:v>90.0</c:v>
                </c:pt>
                <c:pt idx="55">
                  <c:v>89.5</c:v>
                </c:pt>
                <c:pt idx="56">
                  <c:v>88.9</c:v>
                </c:pt>
                <c:pt idx="57">
                  <c:v>87.1</c:v>
                </c:pt>
                <c:pt idx="58">
                  <c:v>89.1</c:v>
                </c:pt>
                <c:pt idx="59">
                  <c:v>87.7</c:v>
                </c:pt>
                <c:pt idx="60">
                  <c:v>84.7</c:v>
                </c:pt>
                <c:pt idx="61">
                  <c:v>85.1</c:v>
                </c:pt>
                <c:pt idx="62">
                  <c:v>85.6</c:v>
                </c:pt>
                <c:pt idx="63">
                  <c:v>86.1</c:v>
                </c:pt>
                <c:pt idx="64">
                  <c:v>86.9</c:v>
                </c:pt>
                <c:pt idx="65">
                  <c:v>85.2</c:v>
                </c:pt>
                <c:pt idx="66">
                  <c:v>86.7</c:v>
                </c:pt>
                <c:pt idx="67">
                  <c:v>86.7</c:v>
                </c:pt>
                <c:pt idx="68">
                  <c:v>84.8</c:v>
                </c:pt>
                <c:pt idx="69">
                  <c:v>84.3999</c:v>
                </c:pt>
                <c:pt idx="70">
                  <c:v>85.0</c:v>
                </c:pt>
                <c:pt idx="71">
                  <c:v>85.5</c:v>
                </c:pt>
                <c:pt idx="72">
                  <c:v>85.0</c:v>
                </c:pt>
                <c:pt idx="73">
                  <c:v>85.5</c:v>
                </c:pt>
                <c:pt idx="74">
                  <c:v>86.4</c:v>
                </c:pt>
                <c:pt idx="75">
                  <c:v>84.5</c:v>
                </c:pt>
                <c:pt idx="76">
                  <c:v>83.4</c:v>
                </c:pt>
                <c:pt idx="77">
                  <c:v>84.3999</c:v>
                </c:pt>
                <c:pt idx="78">
                  <c:v>85.0</c:v>
                </c:pt>
                <c:pt idx="79">
                  <c:v>84.2</c:v>
                </c:pt>
                <c:pt idx="80">
                  <c:v>84.0</c:v>
                </c:pt>
                <c:pt idx="81">
                  <c:v>81.9</c:v>
                </c:pt>
                <c:pt idx="82">
                  <c:v>83.4</c:v>
                </c:pt>
                <c:pt idx="83">
                  <c:v>83.9</c:v>
                </c:pt>
                <c:pt idx="84">
                  <c:v>84.3999</c:v>
                </c:pt>
                <c:pt idx="85">
                  <c:v>83.0</c:v>
                </c:pt>
                <c:pt idx="86">
                  <c:v>83.0</c:v>
                </c:pt>
                <c:pt idx="87">
                  <c:v>83.0</c:v>
                </c:pt>
                <c:pt idx="88">
                  <c:v>83.5</c:v>
                </c:pt>
                <c:pt idx="89">
                  <c:v>83.3</c:v>
                </c:pt>
                <c:pt idx="90">
                  <c:v>80.4</c:v>
                </c:pt>
                <c:pt idx="91">
                  <c:v>80.0</c:v>
                </c:pt>
                <c:pt idx="92">
                  <c:v>79.4</c:v>
                </c:pt>
                <c:pt idx="93">
                  <c:v>79.5</c:v>
                </c:pt>
                <c:pt idx="94">
                  <c:v>78.3</c:v>
                </c:pt>
                <c:pt idx="95">
                  <c:v>78.0</c:v>
                </c:pt>
                <c:pt idx="96">
                  <c:v>78.0</c:v>
                </c:pt>
                <c:pt idx="97">
                  <c:v>77.0</c:v>
                </c:pt>
                <c:pt idx="98">
                  <c:v>78.4</c:v>
                </c:pt>
                <c:pt idx="99">
                  <c:v>77.6</c:v>
                </c:pt>
                <c:pt idx="100">
                  <c:v>78.6</c:v>
                </c:pt>
                <c:pt idx="101">
                  <c:v>79.2</c:v>
                </c:pt>
                <c:pt idx="102">
                  <c:v>79.0</c:v>
                </c:pt>
                <c:pt idx="103">
                  <c:v>78.9</c:v>
                </c:pt>
                <c:pt idx="104">
                  <c:v>78.6</c:v>
                </c:pt>
                <c:pt idx="105">
                  <c:v>79.2</c:v>
                </c:pt>
                <c:pt idx="106">
                  <c:v>81.0</c:v>
                </c:pt>
                <c:pt idx="107">
                  <c:v>78.3</c:v>
                </c:pt>
                <c:pt idx="108">
                  <c:v>78.1</c:v>
                </c:pt>
                <c:pt idx="109">
                  <c:v>77.1</c:v>
                </c:pt>
                <c:pt idx="110">
                  <c:v>77.0</c:v>
                </c:pt>
                <c:pt idx="111">
                  <c:v>76.4</c:v>
                </c:pt>
                <c:pt idx="112">
                  <c:v>76.9</c:v>
                </c:pt>
                <c:pt idx="113">
                  <c:v>76.5</c:v>
                </c:pt>
                <c:pt idx="114">
                  <c:v>74.3</c:v>
                </c:pt>
                <c:pt idx="115">
                  <c:v>75.5</c:v>
                </c:pt>
                <c:pt idx="116">
                  <c:v>75.3</c:v>
                </c:pt>
                <c:pt idx="117">
                  <c:v>75.0</c:v>
                </c:pt>
                <c:pt idx="118">
                  <c:v>73.7</c:v>
                </c:pt>
                <c:pt idx="119">
                  <c:v>78.8</c:v>
                </c:pt>
                <c:pt idx="120">
                  <c:v>77.8</c:v>
                </c:pt>
                <c:pt idx="121">
                  <c:v>79.4</c:v>
                </c:pt>
                <c:pt idx="122">
                  <c:v>80.1</c:v>
                </c:pt>
                <c:pt idx="123">
                  <c:v>79.8</c:v>
                </c:pt>
                <c:pt idx="124">
                  <c:v>77.3</c:v>
                </c:pt>
                <c:pt idx="125">
                  <c:v>75.6</c:v>
                </c:pt>
                <c:pt idx="126">
                  <c:v>76.0</c:v>
                </c:pt>
                <c:pt idx="127">
                  <c:v>76.8</c:v>
                </c:pt>
                <c:pt idx="128">
                  <c:v>77.5</c:v>
                </c:pt>
                <c:pt idx="129">
                  <c:v>79.8</c:v>
                </c:pt>
                <c:pt idx="130">
                  <c:v>80.2</c:v>
                </c:pt>
                <c:pt idx="131">
                  <c:v>80.5</c:v>
                </c:pt>
                <c:pt idx="132">
                  <c:v>81.1</c:v>
                </c:pt>
                <c:pt idx="133">
                  <c:v>80.4</c:v>
                </c:pt>
                <c:pt idx="134">
                  <c:v>80.4</c:v>
                </c:pt>
                <c:pt idx="135">
                  <c:v>77.2</c:v>
                </c:pt>
                <c:pt idx="136">
                  <c:v>77.9</c:v>
                </c:pt>
                <c:pt idx="137">
                  <c:v>77.0</c:v>
                </c:pt>
                <c:pt idx="138">
                  <c:v>75.2</c:v>
                </c:pt>
                <c:pt idx="139">
                  <c:v>75.0</c:v>
                </c:pt>
                <c:pt idx="140">
                  <c:v>77.2</c:v>
                </c:pt>
                <c:pt idx="141">
                  <c:v>80.0</c:v>
                </c:pt>
                <c:pt idx="142">
                  <c:v>78.5</c:v>
                </c:pt>
                <c:pt idx="143">
                  <c:v>79.6</c:v>
                </c:pt>
                <c:pt idx="144">
                  <c:v>80.4</c:v>
                </c:pt>
                <c:pt idx="145">
                  <c:v>78.8</c:v>
                </c:pt>
                <c:pt idx="146">
                  <c:v>78.8</c:v>
                </c:pt>
                <c:pt idx="147">
                  <c:v>79.0</c:v>
                </c:pt>
                <c:pt idx="148">
                  <c:v>78.0</c:v>
                </c:pt>
                <c:pt idx="149">
                  <c:v>80.9</c:v>
                </c:pt>
                <c:pt idx="150">
                  <c:v>81.4</c:v>
                </c:pt>
                <c:pt idx="151">
                  <c:v>83.0</c:v>
                </c:pt>
                <c:pt idx="152">
                  <c:v>83.0</c:v>
                </c:pt>
                <c:pt idx="153">
                  <c:v>83.0</c:v>
                </c:pt>
                <c:pt idx="154">
                  <c:v>82.4</c:v>
                </c:pt>
                <c:pt idx="155">
                  <c:v>85.0</c:v>
                </c:pt>
                <c:pt idx="156">
                  <c:v>84.9</c:v>
                </c:pt>
                <c:pt idx="157">
                  <c:v>84.9</c:v>
                </c:pt>
                <c:pt idx="158">
                  <c:v>84.5</c:v>
                </c:pt>
                <c:pt idx="159">
                  <c:v>84.0</c:v>
                </c:pt>
                <c:pt idx="160">
                  <c:v>83.9</c:v>
                </c:pt>
                <c:pt idx="161">
                  <c:v>84.3</c:v>
                </c:pt>
                <c:pt idx="162">
                  <c:v>84.6</c:v>
                </c:pt>
                <c:pt idx="163">
                  <c:v>83.5</c:v>
                </c:pt>
                <c:pt idx="164">
                  <c:v>82.7</c:v>
                </c:pt>
                <c:pt idx="165">
                  <c:v>82.5</c:v>
                </c:pt>
                <c:pt idx="166">
                  <c:v>84.1</c:v>
                </c:pt>
                <c:pt idx="167">
                  <c:v>83.7</c:v>
                </c:pt>
                <c:pt idx="168">
                  <c:v>83.2</c:v>
                </c:pt>
                <c:pt idx="169">
                  <c:v>82.2</c:v>
                </c:pt>
                <c:pt idx="170">
                  <c:v>81.6</c:v>
                </c:pt>
                <c:pt idx="171">
                  <c:v>80.9</c:v>
                </c:pt>
                <c:pt idx="172">
                  <c:v>81.0</c:v>
                </c:pt>
                <c:pt idx="173">
                  <c:v>80.5</c:v>
                </c:pt>
                <c:pt idx="174">
                  <c:v>80.7</c:v>
                </c:pt>
                <c:pt idx="175">
                  <c:v>80.6</c:v>
                </c:pt>
                <c:pt idx="176">
                  <c:v>80.9</c:v>
                </c:pt>
                <c:pt idx="177">
                  <c:v>80.2</c:v>
                </c:pt>
                <c:pt idx="178">
                  <c:v>80.3</c:v>
                </c:pt>
                <c:pt idx="179">
                  <c:v>81.5</c:v>
                </c:pt>
                <c:pt idx="180">
                  <c:v>82.7</c:v>
                </c:pt>
                <c:pt idx="181">
                  <c:v>82.0</c:v>
                </c:pt>
                <c:pt idx="182">
                  <c:v>82.4</c:v>
                </c:pt>
                <c:pt idx="183">
                  <c:v>82.6</c:v>
                </c:pt>
                <c:pt idx="184">
                  <c:v>85.0</c:v>
                </c:pt>
                <c:pt idx="185">
                  <c:v>85.1</c:v>
                </c:pt>
                <c:pt idx="186">
                  <c:v>84.8</c:v>
                </c:pt>
                <c:pt idx="187">
                  <c:v>85.4</c:v>
                </c:pt>
                <c:pt idx="188">
                  <c:v>83.7</c:v>
                </c:pt>
                <c:pt idx="189">
                  <c:v>83.7</c:v>
                </c:pt>
                <c:pt idx="190">
                  <c:v>84.0</c:v>
                </c:pt>
                <c:pt idx="191">
                  <c:v>84.0</c:v>
                </c:pt>
                <c:pt idx="192">
                  <c:v>84.0</c:v>
                </c:pt>
                <c:pt idx="193">
                  <c:v>83.8</c:v>
                </c:pt>
                <c:pt idx="194">
                  <c:v>83.8</c:v>
                </c:pt>
                <c:pt idx="195">
                  <c:v>83.5</c:v>
                </c:pt>
                <c:pt idx="196">
                  <c:v>83.9</c:v>
                </c:pt>
                <c:pt idx="197">
                  <c:v>82.7</c:v>
                </c:pt>
                <c:pt idx="198">
                  <c:v>80.9</c:v>
                </c:pt>
                <c:pt idx="199">
                  <c:v>81.2</c:v>
                </c:pt>
                <c:pt idx="200">
                  <c:v>81.0</c:v>
                </c:pt>
                <c:pt idx="201">
                  <c:v>81.0</c:v>
                </c:pt>
                <c:pt idx="202">
                  <c:v>81.0</c:v>
                </c:pt>
                <c:pt idx="203">
                  <c:v>79.6</c:v>
                </c:pt>
                <c:pt idx="204">
                  <c:v>80.0</c:v>
                </c:pt>
                <c:pt idx="205">
                  <c:v>80.1</c:v>
                </c:pt>
                <c:pt idx="206">
                  <c:v>80.0</c:v>
                </c:pt>
                <c:pt idx="207">
                  <c:v>80.0</c:v>
                </c:pt>
                <c:pt idx="208">
                  <c:v>80.1</c:v>
                </c:pt>
                <c:pt idx="209">
                  <c:v>79.3</c:v>
                </c:pt>
                <c:pt idx="210">
                  <c:v>77.6</c:v>
                </c:pt>
                <c:pt idx="211">
                  <c:v>78.4</c:v>
                </c:pt>
                <c:pt idx="212">
                  <c:v>78.1</c:v>
                </c:pt>
                <c:pt idx="213">
                  <c:v>78.5</c:v>
                </c:pt>
                <c:pt idx="214">
                  <c:v>78.2</c:v>
                </c:pt>
                <c:pt idx="215">
                  <c:v>78.3</c:v>
                </c:pt>
                <c:pt idx="216">
                  <c:v>78.9</c:v>
                </c:pt>
                <c:pt idx="217">
                  <c:v>79.6</c:v>
                </c:pt>
                <c:pt idx="218">
                  <c:v>77.2</c:v>
                </c:pt>
                <c:pt idx="219">
                  <c:v>76.9</c:v>
                </c:pt>
                <c:pt idx="220">
                  <c:v>76.0</c:v>
                </c:pt>
                <c:pt idx="221">
                  <c:v>77.0</c:v>
                </c:pt>
                <c:pt idx="222">
                  <c:v>77.3</c:v>
                </c:pt>
                <c:pt idx="223">
                  <c:v>76.9</c:v>
                </c:pt>
                <c:pt idx="224">
                  <c:v>75.9</c:v>
                </c:pt>
                <c:pt idx="225">
                  <c:v>75.2</c:v>
                </c:pt>
                <c:pt idx="226">
                  <c:v>72.3</c:v>
                </c:pt>
                <c:pt idx="227">
                  <c:v>70.0</c:v>
                </c:pt>
                <c:pt idx="228">
                  <c:v>67.7</c:v>
                </c:pt>
                <c:pt idx="229">
                  <c:v>68.6</c:v>
                </c:pt>
                <c:pt idx="230">
                  <c:v>71.0</c:v>
                </c:pt>
                <c:pt idx="231">
                  <c:v>72.9</c:v>
                </c:pt>
                <c:pt idx="232">
                  <c:v>71.6</c:v>
                </c:pt>
                <c:pt idx="233">
                  <c:v>70.5</c:v>
                </c:pt>
                <c:pt idx="234">
                  <c:v>72.4</c:v>
                </c:pt>
                <c:pt idx="235">
                  <c:v>73.0</c:v>
                </c:pt>
                <c:pt idx="236">
                  <c:v>73.5</c:v>
                </c:pt>
                <c:pt idx="237">
                  <c:v>73.3</c:v>
                </c:pt>
                <c:pt idx="238">
                  <c:v>76.0</c:v>
                </c:pt>
                <c:pt idx="239">
                  <c:v>76.5</c:v>
                </c:pt>
                <c:pt idx="240">
                  <c:v>76.3</c:v>
                </c:pt>
                <c:pt idx="241">
                  <c:v>74.6</c:v>
                </c:pt>
                <c:pt idx="242">
                  <c:v>75.2</c:v>
                </c:pt>
                <c:pt idx="243">
                  <c:v>75.5</c:v>
                </c:pt>
                <c:pt idx="244">
                  <c:v>76.1</c:v>
                </c:pt>
                <c:pt idx="245">
                  <c:v>77.0</c:v>
                </c:pt>
                <c:pt idx="246">
                  <c:v>77.0</c:v>
                </c:pt>
                <c:pt idx="247">
                  <c:v>78.0</c:v>
                </c:pt>
                <c:pt idx="248">
                  <c:v>78.8</c:v>
                </c:pt>
                <c:pt idx="249">
                  <c:v>78.5</c:v>
                </c:pt>
                <c:pt idx="250">
                  <c:v>77.8</c:v>
                </c:pt>
                <c:pt idx="251">
                  <c:v>77.5</c:v>
                </c:pt>
                <c:pt idx="252">
                  <c:v>78.3</c:v>
                </c:pt>
                <c:pt idx="253">
                  <c:v>77.3</c:v>
                </c:pt>
                <c:pt idx="254">
                  <c:v>76.5</c:v>
                </c:pt>
                <c:pt idx="255">
                  <c:v>75.7</c:v>
                </c:pt>
                <c:pt idx="256">
                  <c:v>77.5</c:v>
                </c:pt>
                <c:pt idx="257">
                  <c:v>77.6</c:v>
                </c:pt>
                <c:pt idx="258">
                  <c:v>77.9</c:v>
                </c:pt>
                <c:pt idx="259">
                  <c:v>78.6</c:v>
                </c:pt>
                <c:pt idx="260">
                  <c:v>78.6</c:v>
                </c:pt>
                <c:pt idx="261">
                  <c:v>78.6</c:v>
                </c:pt>
                <c:pt idx="262">
                  <c:v>79.0</c:v>
                </c:pt>
                <c:pt idx="263">
                  <c:v>79.8</c:v>
                </c:pt>
                <c:pt idx="264">
                  <c:v>80.3</c:v>
                </c:pt>
                <c:pt idx="265">
                  <c:v>80.0</c:v>
                </c:pt>
                <c:pt idx="266">
                  <c:v>80.1</c:v>
                </c:pt>
                <c:pt idx="267">
                  <c:v>80.0</c:v>
                </c:pt>
                <c:pt idx="268">
                  <c:v>81.9</c:v>
                </c:pt>
                <c:pt idx="269">
                  <c:v>81.0</c:v>
                </c:pt>
                <c:pt idx="270">
                  <c:v>79.8</c:v>
                </c:pt>
                <c:pt idx="271">
                  <c:v>80.2</c:v>
                </c:pt>
                <c:pt idx="272">
                  <c:v>79.3</c:v>
                </c:pt>
                <c:pt idx="273">
                  <c:v>78.8</c:v>
                </c:pt>
                <c:pt idx="274">
                  <c:v>80.2</c:v>
                </c:pt>
                <c:pt idx="275">
                  <c:v>79.9</c:v>
                </c:pt>
                <c:pt idx="276">
                  <c:v>80.0</c:v>
                </c:pt>
                <c:pt idx="277">
                  <c:v>79.8</c:v>
                </c:pt>
                <c:pt idx="278">
                  <c:v>78.8</c:v>
                </c:pt>
                <c:pt idx="279">
                  <c:v>78.8</c:v>
                </c:pt>
                <c:pt idx="280">
                  <c:v>78.5</c:v>
                </c:pt>
                <c:pt idx="281">
                  <c:v>79.0</c:v>
                </c:pt>
                <c:pt idx="282">
                  <c:v>80.0</c:v>
                </c:pt>
                <c:pt idx="283">
                  <c:v>80.2</c:v>
                </c:pt>
                <c:pt idx="284">
                  <c:v>80.1</c:v>
                </c:pt>
                <c:pt idx="285">
                  <c:v>81.0</c:v>
                </c:pt>
                <c:pt idx="286">
                  <c:v>80.9</c:v>
                </c:pt>
                <c:pt idx="287">
                  <c:v>80.0</c:v>
                </c:pt>
                <c:pt idx="288">
                  <c:v>80.0</c:v>
                </c:pt>
                <c:pt idx="289">
                  <c:v>80.0</c:v>
                </c:pt>
                <c:pt idx="290">
                  <c:v>80.0</c:v>
                </c:pt>
                <c:pt idx="291">
                  <c:v>80.0</c:v>
                </c:pt>
                <c:pt idx="292">
                  <c:v>80.0</c:v>
                </c:pt>
                <c:pt idx="293">
                  <c:v>80.0</c:v>
                </c:pt>
                <c:pt idx="294">
                  <c:v>80.0</c:v>
                </c:pt>
                <c:pt idx="295">
                  <c:v>79.0</c:v>
                </c:pt>
                <c:pt idx="296">
                  <c:v>78.9</c:v>
                </c:pt>
                <c:pt idx="297">
                  <c:v>78.6</c:v>
                </c:pt>
                <c:pt idx="298">
                  <c:v>78.2</c:v>
                </c:pt>
                <c:pt idx="299">
                  <c:v>77.6</c:v>
                </c:pt>
                <c:pt idx="300">
                  <c:v>77.3</c:v>
                </c:pt>
                <c:pt idx="301">
                  <c:v>76.5</c:v>
                </c:pt>
                <c:pt idx="302">
                  <c:v>75.0</c:v>
                </c:pt>
                <c:pt idx="303">
                  <c:v>75.0</c:v>
                </c:pt>
                <c:pt idx="304">
                  <c:v>76.8</c:v>
                </c:pt>
                <c:pt idx="305">
                  <c:v>74.6</c:v>
                </c:pt>
                <c:pt idx="306">
                  <c:v>74.3</c:v>
                </c:pt>
                <c:pt idx="307">
                  <c:v>74.7</c:v>
                </c:pt>
                <c:pt idx="308">
                  <c:v>75.5</c:v>
                </c:pt>
                <c:pt idx="309">
                  <c:v>75.6</c:v>
                </c:pt>
                <c:pt idx="310">
                  <c:v>75.6</c:v>
                </c:pt>
                <c:pt idx="311">
                  <c:v>75.5</c:v>
                </c:pt>
                <c:pt idx="312">
                  <c:v>73.5</c:v>
                </c:pt>
                <c:pt idx="313">
                  <c:v>72.2</c:v>
                </c:pt>
                <c:pt idx="314">
                  <c:v>74.5</c:v>
                </c:pt>
                <c:pt idx="315">
                  <c:v>72.7</c:v>
                </c:pt>
                <c:pt idx="316">
                  <c:v>72.5</c:v>
                </c:pt>
                <c:pt idx="317">
                  <c:v>71.5</c:v>
                </c:pt>
                <c:pt idx="318">
                  <c:v>71.3</c:v>
                </c:pt>
                <c:pt idx="319">
                  <c:v>71.5</c:v>
                </c:pt>
                <c:pt idx="320">
                  <c:v>71.9</c:v>
                </c:pt>
                <c:pt idx="321">
                  <c:v>70.7</c:v>
                </c:pt>
                <c:pt idx="322">
                  <c:v>70.8</c:v>
                </c:pt>
                <c:pt idx="323">
                  <c:v>70.6</c:v>
                </c:pt>
                <c:pt idx="324">
                  <c:v>71.9</c:v>
                </c:pt>
                <c:pt idx="325">
                  <c:v>71.2</c:v>
                </c:pt>
                <c:pt idx="326">
                  <c:v>71.5</c:v>
                </c:pt>
                <c:pt idx="327">
                  <c:v>71.1</c:v>
                </c:pt>
                <c:pt idx="328">
                  <c:v>71.1</c:v>
                </c:pt>
                <c:pt idx="329">
                  <c:v>71.1</c:v>
                </c:pt>
                <c:pt idx="330">
                  <c:v>70.0</c:v>
                </c:pt>
                <c:pt idx="331">
                  <c:v>69.9</c:v>
                </c:pt>
                <c:pt idx="332">
                  <c:v>68.5</c:v>
                </c:pt>
                <c:pt idx="333">
                  <c:v>70.0</c:v>
                </c:pt>
                <c:pt idx="334">
                  <c:v>70.0</c:v>
                </c:pt>
                <c:pt idx="335">
                  <c:v>70.0</c:v>
                </c:pt>
                <c:pt idx="336">
                  <c:v>69.0</c:v>
                </c:pt>
                <c:pt idx="337">
                  <c:v>68.0</c:v>
                </c:pt>
                <c:pt idx="338">
                  <c:v>67.8</c:v>
                </c:pt>
                <c:pt idx="339">
                  <c:v>68.4</c:v>
                </c:pt>
                <c:pt idx="340">
                  <c:v>69.0</c:v>
                </c:pt>
                <c:pt idx="341">
                  <c:v>69.0</c:v>
                </c:pt>
                <c:pt idx="342">
                  <c:v>72.3</c:v>
                </c:pt>
                <c:pt idx="343">
                  <c:v>72.2</c:v>
                </c:pt>
                <c:pt idx="344">
                  <c:v>72.2</c:v>
                </c:pt>
                <c:pt idx="345">
                  <c:v>71.0</c:v>
                </c:pt>
                <c:pt idx="346">
                  <c:v>71.6</c:v>
                </c:pt>
                <c:pt idx="347">
                  <c:v>71.6</c:v>
                </c:pt>
                <c:pt idx="348">
                  <c:v>71.8</c:v>
                </c:pt>
                <c:pt idx="349">
                  <c:v>70.8</c:v>
                </c:pt>
                <c:pt idx="350">
                  <c:v>71.6</c:v>
                </c:pt>
                <c:pt idx="351">
                  <c:v>71.8</c:v>
                </c:pt>
                <c:pt idx="352">
                  <c:v>73.3</c:v>
                </c:pt>
                <c:pt idx="353">
                  <c:v>73.5</c:v>
                </c:pt>
                <c:pt idx="354">
                  <c:v>74.0</c:v>
                </c:pt>
                <c:pt idx="355">
                  <c:v>73.0</c:v>
                </c:pt>
                <c:pt idx="356">
                  <c:v>73.1</c:v>
                </c:pt>
                <c:pt idx="357">
                  <c:v>73.9</c:v>
                </c:pt>
                <c:pt idx="358">
                  <c:v>74.6</c:v>
                </c:pt>
                <c:pt idx="359">
                  <c:v>73.6</c:v>
                </c:pt>
                <c:pt idx="360">
                  <c:v>73.3</c:v>
                </c:pt>
                <c:pt idx="361">
                  <c:v>73.9</c:v>
                </c:pt>
                <c:pt idx="362">
                  <c:v>73.3</c:v>
                </c:pt>
                <c:pt idx="363">
                  <c:v>71.2</c:v>
                </c:pt>
                <c:pt idx="364">
                  <c:v>70.0</c:v>
                </c:pt>
                <c:pt idx="365">
                  <c:v>70.4</c:v>
                </c:pt>
                <c:pt idx="366">
                  <c:v>71.0</c:v>
                </c:pt>
                <c:pt idx="367">
                  <c:v>71.1</c:v>
                </c:pt>
                <c:pt idx="368">
                  <c:v>70.0</c:v>
                </c:pt>
                <c:pt idx="369">
                  <c:v>69.5</c:v>
                </c:pt>
                <c:pt idx="370">
                  <c:v>69.5</c:v>
                </c:pt>
                <c:pt idx="371">
                  <c:v>69.9</c:v>
                </c:pt>
                <c:pt idx="372">
                  <c:v>69.6</c:v>
                </c:pt>
                <c:pt idx="373">
                  <c:v>69.4</c:v>
                </c:pt>
                <c:pt idx="374">
                  <c:v>69.9</c:v>
                </c:pt>
                <c:pt idx="375">
                  <c:v>70.0</c:v>
                </c:pt>
                <c:pt idx="376">
                  <c:v>69.5</c:v>
                </c:pt>
                <c:pt idx="377">
                  <c:v>69.5</c:v>
                </c:pt>
                <c:pt idx="378">
                  <c:v>68.4</c:v>
                </c:pt>
                <c:pt idx="379">
                  <c:v>68.5</c:v>
                </c:pt>
                <c:pt idx="380">
                  <c:v>69.7</c:v>
                </c:pt>
                <c:pt idx="381">
                  <c:v>69.0</c:v>
                </c:pt>
                <c:pt idx="382">
                  <c:v>69.6</c:v>
                </c:pt>
                <c:pt idx="383">
                  <c:v>68.6</c:v>
                </c:pt>
                <c:pt idx="384">
                  <c:v>67.8</c:v>
                </c:pt>
                <c:pt idx="385">
                  <c:v>68.4</c:v>
                </c:pt>
                <c:pt idx="386">
                  <c:v>68.2</c:v>
                </c:pt>
                <c:pt idx="387">
                  <c:v>68.8</c:v>
                </c:pt>
                <c:pt idx="388">
                  <c:v>70.2</c:v>
                </c:pt>
                <c:pt idx="389">
                  <c:v>72.5</c:v>
                </c:pt>
                <c:pt idx="390">
                  <c:v>71.0</c:v>
                </c:pt>
                <c:pt idx="391">
                  <c:v>69.7</c:v>
                </c:pt>
                <c:pt idx="392">
                  <c:v>69.0</c:v>
                </c:pt>
                <c:pt idx="393">
                  <c:v>69.7</c:v>
                </c:pt>
                <c:pt idx="394">
                  <c:v>70.9</c:v>
                </c:pt>
                <c:pt idx="395">
                  <c:v>70.5</c:v>
                </c:pt>
                <c:pt idx="396">
                  <c:v>72.3</c:v>
                </c:pt>
                <c:pt idx="397">
                  <c:v>72.7</c:v>
                </c:pt>
                <c:pt idx="398">
                  <c:v>74.4</c:v>
                </c:pt>
                <c:pt idx="399">
                  <c:v>75.0</c:v>
                </c:pt>
                <c:pt idx="400">
                  <c:v>76.3</c:v>
                </c:pt>
                <c:pt idx="401">
                  <c:v>76.4</c:v>
                </c:pt>
                <c:pt idx="402">
                  <c:v>75.0</c:v>
                </c:pt>
                <c:pt idx="403">
                  <c:v>74.9</c:v>
                </c:pt>
                <c:pt idx="404">
                  <c:v>74.3</c:v>
                </c:pt>
                <c:pt idx="405">
                  <c:v>76.4</c:v>
                </c:pt>
                <c:pt idx="406">
                  <c:v>78.0</c:v>
                </c:pt>
                <c:pt idx="407">
                  <c:v>77.5</c:v>
                </c:pt>
                <c:pt idx="408">
                  <c:v>76.7</c:v>
                </c:pt>
                <c:pt idx="409">
                  <c:v>75.5</c:v>
                </c:pt>
                <c:pt idx="410">
                  <c:v>75.8</c:v>
                </c:pt>
                <c:pt idx="411">
                  <c:v>76.4</c:v>
                </c:pt>
                <c:pt idx="412">
                  <c:v>75.4</c:v>
                </c:pt>
                <c:pt idx="413">
                  <c:v>75.1</c:v>
                </c:pt>
                <c:pt idx="414">
                  <c:v>77.8</c:v>
                </c:pt>
                <c:pt idx="415">
                  <c:v>78.0</c:v>
                </c:pt>
                <c:pt idx="416">
                  <c:v>75.8</c:v>
                </c:pt>
                <c:pt idx="417">
                  <c:v>74.8</c:v>
                </c:pt>
                <c:pt idx="418">
                  <c:v>74.7</c:v>
                </c:pt>
                <c:pt idx="419">
                  <c:v>73.4</c:v>
                </c:pt>
                <c:pt idx="420">
                  <c:v>74.4</c:v>
                </c:pt>
                <c:pt idx="421">
                  <c:v>74.4</c:v>
                </c:pt>
                <c:pt idx="422">
                  <c:v>73.8</c:v>
                </c:pt>
                <c:pt idx="423">
                  <c:v>73.0</c:v>
                </c:pt>
                <c:pt idx="424">
                  <c:v>73.6</c:v>
                </c:pt>
                <c:pt idx="425">
                  <c:v>72.5</c:v>
                </c:pt>
                <c:pt idx="426">
                  <c:v>72.5</c:v>
                </c:pt>
                <c:pt idx="427">
                  <c:v>72.5</c:v>
                </c:pt>
                <c:pt idx="428">
                  <c:v>71.0</c:v>
                </c:pt>
                <c:pt idx="429">
                  <c:v>72.5</c:v>
                </c:pt>
                <c:pt idx="430">
                  <c:v>72.8</c:v>
                </c:pt>
                <c:pt idx="431">
                  <c:v>72.2</c:v>
                </c:pt>
                <c:pt idx="432">
                  <c:v>72.0</c:v>
                </c:pt>
                <c:pt idx="433">
                  <c:v>74.0</c:v>
                </c:pt>
                <c:pt idx="434">
                  <c:v>74.6</c:v>
                </c:pt>
                <c:pt idx="435">
                  <c:v>75.0</c:v>
                </c:pt>
                <c:pt idx="436">
                  <c:v>75.5</c:v>
                </c:pt>
                <c:pt idx="437">
                  <c:v>76.0</c:v>
                </c:pt>
                <c:pt idx="438">
                  <c:v>76.9</c:v>
                </c:pt>
                <c:pt idx="439">
                  <c:v>76.0</c:v>
                </c:pt>
                <c:pt idx="440">
                  <c:v>77.0</c:v>
                </c:pt>
                <c:pt idx="441">
                  <c:v>77.0</c:v>
                </c:pt>
                <c:pt idx="442">
                  <c:v>76.5</c:v>
                </c:pt>
                <c:pt idx="443">
                  <c:v>77.0</c:v>
                </c:pt>
                <c:pt idx="444">
                  <c:v>76.2</c:v>
                </c:pt>
                <c:pt idx="445">
                  <c:v>77.7</c:v>
                </c:pt>
                <c:pt idx="446">
                  <c:v>77.5</c:v>
                </c:pt>
                <c:pt idx="447">
                  <c:v>76.6</c:v>
                </c:pt>
                <c:pt idx="448">
                  <c:v>76.6</c:v>
                </c:pt>
                <c:pt idx="449">
                  <c:v>77.0</c:v>
                </c:pt>
                <c:pt idx="450">
                  <c:v>77.2</c:v>
                </c:pt>
                <c:pt idx="451">
                  <c:v>77.5</c:v>
                </c:pt>
                <c:pt idx="452">
                  <c:v>76.8</c:v>
                </c:pt>
                <c:pt idx="453">
                  <c:v>77.5</c:v>
                </c:pt>
                <c:pt idx="454">
                  <c:v>76.3</c:v>
                </c:pt>
                <c:pt idx="455">
                  <c:v>77.0</c:v>
                </c:pt>
                <c:pt idx="456">
                  <c:v>77.6</c:v>
                </c:pt>
                <c:pt idx="457">
                  <c:v>79.6</c:v>
                </c:pt>
                <c:pt idx="458">
                  <c:v>79.0</c:v>
                </c:pt>
                <c:pt idx="459">
                  <c:v>77.6</c:v>
                </c:pt>
                <c:pt idx="460">
                  <c:v>78.0</c:v>
                </c:pt>
                <c:pt idx="461">
                  <c:v>78.0</c:v>
                </c:pt>
                <c:pt idx="462">
                  <c:v>78.0</c:v>
                </c:pt>
                <c:pt idx="463">
                  <c:v>77.5</c:v>
                </c:pt>
                <c:pt idx="464">
                  <c:v>76.6</c:v>
                </c:pt>
                <c:pt idx="465">
                  <c:v>77.7</c:v>
                </c:pt>
                <c:pt idx="466">
                  <c:v>77.8</c:v>
                </c:pt>
                <c:pt idx="467">
                  <c:v>79.2</c:v>
                </c:pt>
                <c:pt idx="468">
                  <c:v>79.2</c:v>
                </c:pt>
                <c:pt idx="469">
                  <c:v>79.5</c:v>
                </c:pt>
                <c:pt idx="470">
                  <c:v>79.8</c:v>
                </c:pt>
                <c:pt idx="471">
                  <c:v>79.6</c:v>
                </c:pt>
                <c:pt idx="472">
                  <c:v>79.6</c:v>
                </c:pt>
                <c:pt idx="473">
                  <c:v>79.0</c:v>
                </c:pt>
                <c:pt idx="474">
                  <c:v>78.9</c:v>
                </c:pt>
                <c:pt idx="475">
                  <c:v>79.4</c:v>
                </c:pt>
                <c:pt idx="476">
                  <c:v>79.5</c:v>
                </c:pt>
                <c:pt idx="477">
                  <c:v>79.8</c:v>
                </c:pt>
                <c:pt idx="478">
                  <c:v>79.0</c:v>
                </c:pt>
                <c:pt idx="479">
                  <c:v>77.3</c:v>
                </c:pt>
                <c:pt idx="480">
                  <c:v>76.0</c:v>
                </c:pt>
                <c:pt idx="481">
                  <c:v>76.0</c:v>
                </c:pt>
                <c:pt idx="482">
                  <c:v>76.4</c:v>
                </c:pt>
                <c:pt idx="483">
                  <c:v>75.9</c:v>
                </c:pt>
                <c:pt idx="484">
                  <c:v>75.7</c:v>
                </c:pt>
                <c:pt idx="485">
                  <c:v>76.7</c:v>
                </c:pt>
                <c:pt idx="486">
                  <c:v>75.0</c:v>
                </c:pt>
                <c:pt idx="487">
                  <c:v>74.2</c:v>
                </c:pt>
                <c:pt idx="488">
                  <c:v>75.8</c:v>
                </c:pt>
                <c:pt idx="489">
                  <c:v>75.9</c:v>
                </c:pt>
                <c:pt idx="490">
                  <c:v>76.1</c:v>
                </c:pt>
                <c:pt idx="491">
                  <c:v>75.1</c:v>
                </c:pt>
                <c:pt idx="492">
                  <c:v>74.1</c:v>
                </c:pt>
                <c:pt idx="493">
                  <c:v>75.1</c:v>
                </c:pt>
                <c:pt idx="494">
                  <c:v>75.8</c:v>
                </c:pt>
                <c:pt idx="495">
                  <c:v>75.4</c:v>
                </c:pt>
                <c:pt idx="496">
                  <c:v>76.0</c:v>
                </c:pt>
                <c:pt idx="497">
                  <c:v>77.4</c:v>
                </c:pt>
                <c:pt idx="498">
                  <c:v>77.8</c:v>
                </c:pt>
                <c:pt idx="499">
                  <c:v>78.0</c:v>
                </c:pt>
                <c:pt idx="500">
                  <c:v>77.4</c:v>
                </c:pt>
                <c:pt idx="501">
                  <c:v>78.0</c:v>
                </c:pt>
                <c:pt idx="502">
                  <c:v>78.1</c:v>
                </c:pt>
                <c:pt idx="503">
                  <c:v>77.1</c:v>
                </c:pt>
                <c:pt idx="504">
                  <c:v>78.9</c:v>
                </c:pt>
                <c:pt idx="505">
                  <c:v>79.0</c:v>
                </c:pt>
                <c:pt idx="506">
                  <c:v>79.7</c:v>
                </c:pt>
                <c:pt idx="507">
                  <c:v>78.9</c:v>
                </c:pt>
                <c:pt idx="508">
                  <c:v>79.1</c:v>
                </c:pt>
                <c:pt idx="509">
                  <c:v>78.2</c:v>
                </c:pt>
                <c:pt idx="510">
                  <c:v>78.2</c:v>
                </c:pt>
                <c:pt idx="511">
                  <c:v>78.1</c:v>
                </c:pt>
                <c:pt idx="512">
                  <c:v>78.1</c:v>
                </c:pt>
                <c:pt idx="513">
                  <c:v>77.6</c:v>
                </c:pt>
                <c:pt idx="514">
                  <c:v>78.8</c:v>
                </c:pt>
                <c:pt idx="515">
                  <c:v>79.0</c:v>
                </c:pt>
                <c:pt idx="516">
                  <c:v>79.5</c:v>
                </c:pt>
                <c:pt idx="517">
                  <c:v>79.1</c:v>
                </c:pt>
                <c:pt idx="518">
                  <c:v>79.2</c:v>
                </c:pt>
                <c:pt idx="519">
                  <c:v>80.0</c:v>
                </c:pt>
                <c:pt idx="520">
                  <c:v>80.5</c:v>
                </c:pt>
                <c:pt idx="521">
                  <c:v>80.5</c:v>
                </c:pt>
                <c:pt idx="522">
                  <c:v>79.8</c:v>
                </c:pt>
                <c:pt idx="523">
                  <c:v>79.5</c:v>
                </c:pt>
                <c:pt idx="524">
                  <c:v>79.0</c:v>
                </c:pt>
                <c:pt idx="525">
                  <c:v>78.4</c:v>
                </c:pt>
                <c:pt idx="526">
                  <c:v>78.0</c:v>
                </c:pt>
                <c:pt idx="527">
                  <c:v>78.8</c:v>
                </c:pt>
                <c:pt idx="528">
                  <c:v>78.8</c:v>
                </c:pt>
                <c:pt idx="529">
                  <c:v>79.0</c:v>
                </c:pt>
                <c:pt idx="530">
                  <c:v>78.6</c:v>
                </c:pt>
                <c:pt idx="531">
                  <c:v>79.0</c:v>
                </c:pt>
                <c:pt idx="532">
                  <c:v>79.2</c:v>
                </c:pt>
                <c:pt idx="533">
                  <c:v>78.7</c:v>
                </c:pt>
                <c:pt idx="534">
                  <c:v>79.0</c:v>
                </c:pt>
                <c:pt idx="535">
                  <c:v>79.5</c:v>
                </c:pt>
                <c:pt idx="536">
                  <c:v>80.0</c:v>
                </c:pt>
                <c:pt idx="537">
                  <c:v>79.9</c:v>
                </c:pt>
                <c:pt idx="538">
                  <c:v>80.1</c:v>
                </c:pt>
                <c:pt idx="539">
                  <c:v>78.0</c:v>
                </c:pt>
                <c:pt idx="540">
                  <c:v>78.0</c:v>
                </c:pt>
                <c:pt idx="541">
                  <c:v>78.0</c:v>
                </c:pt>
                <c:pt idx="542">
                  <c:v>78.0</c:v>
                </c:pt>
                <c:pt idx="543">
                  <c:v>78.0</c:v>
                </c:pt>
                <c:pt idx="544">
                  <c:v>78.0</c:v>
                </c:pt>
                <c:pt idx="545">
                  <c:v>75.3</c:v>
                </c:pt>
                <c:pt idx="546">
                  <c:v>75.2</c:v>
                </c:pt>
                <c:pt idx="547">
                  <c:v>75.4</c:v>
                </c:pt>
                <c:pt idx="548">
                  <c:v>75.6</c:v>
                </c:pt>
                <c:pt idx="549">
                  <c:v>76.3</c:v>
                </c:pt>
                <c:pt idx="550">
                  <c:v>76.9</c:v>
                </c:pt>
                <c:pt idx="551">
                  <c:v>76.5</c:v>
                </c:pt>
                <c:pt idx="552">
                  <c:v>77.0</c:v>
                </c:pt>
                <c:pt idx="553">
                  <c:v>76.7</c:v>
                </c:pt>
                <c:pt idx="554">
                  <c:v>76.7</c:v>
                </c:pt>
                <c:pt idx="555">
                  <c:v>77.3</c:v>
                </c:pt>
                <c:pt idx="556">
                  <c:v>76.4</c:v>
                </c:pt>
                <c:pt idx="557">
                  <c:v>77.0</c:v>
                </c:pt>
                <c:pt idx="558">
                  <c:v>76.8</c:v>
                </c:pt>
                <c:pt idx="559">
                  <c:v>77.2</c:v>
                </c:pt>
                <c:pt idx="560">
                  <c:v>77.5</c:v>
                </c:pt>
                <c:pt idx="561">
                  <c:v>77.0</c:v>
                </c:pt>
                <c:pt idx="562">
                  <c:v>77.0</c:v>
                </c:pt>
                <c:pt idx="563">
                  <c:v>76.0</c:v>
                </c:pt>
                <c:pt idx="564">
                  <c:v>75.3</c:v>
                </c:pt>
                <c:pt idx="565">
                  <c:v>75.5</c:v>
                </c:pt>
                <c:pt idx="566">
                  <c:v>75.5</c:v>
                </c:pt>
                <c:pt idx="567">
                  <c:v>76.3</c:v>
                </c:pt>
                <c:pt idx="568">
                  <c:v>75.4</c:v>
                </c:pt>
                <c:pt idx="569">
                  <c:v>76.0</c:v>
                </c:pt>
                <c:pt idx="570">
                  <c:v>75.0</c:v>
                </c:pt>
                <c:pt idx="571">
                  <c:v>75.0</c:v>
                </c:pt>
                <c:pt idx="572">
                  <c:v>73.5</c:v>
                </c:pt>
                <c:pt idx="573">
                  <c:v>73.0</c:v>
                </c:pt>
                <c:pt idx="574">
                  <c:v>74.0</c:v>
                </c:pt>
                <c:pt idx="575">
                  <c:v>73.3</c:v>
                </c:pt>
                <c:pt idx="576">
                  <c:v>73.8</c:v>
                </c:pt>
                <c:pt idx="577">
                  <c:v>73.0</c:v>
                </c:pt>
                <c:pt idx="578">
                  <c:v>73.4</c:v>
                </c:pt>
                <c:pt idx="579">
                  <c:v>74.6</c:v>
                </c:pt>
                <c:pt idx="580">
                  <c:v>74.0</c:v>
                </c:pt>
                <c:pt idx="581">
                  <c:v>75.9</c:v>
                </c:pt>
                <c:pt idx="582">
                  <c:v>76.0</c:v>
                </c:pt>
                <c:pt idx="583">
                  <c:v>76.2</c:v>
                </c:pt>
                <c:pt idx="584">
                  <c:v>76.3</c:v>
                </c:pt>
                <c:pt idx="585">
                  <c:v>76.8</c:v>
                </c:pt>
                <c:pt idx="586">
                  <c:v>77.1</c:v>
                </c:pt>
                <c:pt idx="587">
                  <c:v>77.1</c:v>
                </c:pt>
                <c:pt idx="588">
                  <c:v>77.1</c:v>
                </c:pt>
                <c:pt idx="589">
                  <c:v>77.5</c:v>
                </c:pt>
                <c:pt idx="590">
                  <c:v>77.5</c:v>
                </c:pt>
                <c:pt idx="591">
                  <c:v>77.5</c:v>
                </c:pt>
                <c:pt idx="592">
                  <c:v>77.5</c:v>
                </c:pt>
                <c:pt idx="593">
                  <c:v>77.5</c:v>
                </c:pt>
                <c:pt idx="594">
                  <c:v>77.8</c:v>
                </c:pt>
                <c:pt idx="595">
                  <c:v>77.4</c:v>
                </c:pt>
                <c:pt idx="596">
                  <c:v>77.6</c:v>
                </c:pt>
                <c:pt idx="597">
                  <c:v>77.8</c:v>
                </c:pt>
                <c:pt idx="598">
                  <c:v>77.6</c:v>
                </c:pt>
                <c:pt idx="599">
                  <c:v>77.1</c:v>
                </c:pt>
                <c:pt idx="600">
                  <c:v>75.8</c:v>
                </c:pt>
                <c:pt idx="601">
                  <c:v>76.8</c:v>
                </c:pt>
                <c:pt idx="602">
                  <c:v>75.7</c:v>
                </c:pt>
                <c:pt idx="603">
                  <c:v>76.1</c:v>
                </c:pt>
                <c:pt idx="604">
                  <c:v>76.9</c:v>
                </c:pt>
                <c:pt idx="605">
                  <c:v>77.8</c:v>
                </c:pt>
                <c:pt idx="606">
                  <c:v>77.8</c:v>
                </c:pt>
                <c:pt idx="607">
                  <c:v>77.8</c:v>
                </c:pt>
                <c:pt idx="608">
                  <c:v>78.0</c:v>
                </c:pt>
                <c:pt idx="609">
                  <c:v>77.7</c:v>
                </c:pt>
                <c:pt idx="610">
                  <c:v>78.2</c:v>
                </c:pt>
                <c:pt idx="611">
                  <c:v>77.4</c:v>
                </c:pt>
                <c:pt idx="612">
                  <c:v>77.8</c:v>
                </c:pt>
                <c:pt idx="613">
                  <c:v>77.0</c:v>
                </c:pt>
                <c:pt idx="614">
                  <c:v>76.9</c:v>
                </c:pt>
                <c:pt idx="615">
                  <c:v>77.3</c:v>
                </c:pt>
                <c:pt idx="616">
                  <c:v>76.6</c:v>
                </c:pt>
                <c:pt idx="617">
                  <c:v>76.4</c:v>
                </c:pt>
                <c:pt idx="618">
                  <c:v>77.2</c:v>
                </c:pt>
                <c:pt idx="619">
                  <c:v>76.3</c:v>
                </c:pt>
                <c:pt idx="620">
                  <c:v>76.9</c:v>
                </c:pt>
                <c:pt idx="621">
                  <c:v>77.6</c:v>
                </c:pt>
                <c:pt idx="622">
                  <c:v>77.5</c:v>
                </c:pt>
                <c:pt idx="623">
                  <c:v>77.9</c:v>
                </c:pt>
                <c:pt idx="624">
                  <c:v>77.8</c:v>
                </c:pt>
                <c:pt idx="625">
                  <c:v>77.7</c:v>
                </c:pt>
                <c:pt idx="626">
                  <c:v>78.1</c:v>
                </c:pt>
                <c:pt idx="627">
                  <c:v>76.7</c:v>
                </c:pt>
                <c:pt idx="628">
                  <c:v>76.7</c:v>
                </c:pt>
                <c:pt idx="629">
                  <c:v>78.0</c:v>
                </c:pt>
                <c:pt idx="630">
                  <c:v>77.5</c:v>
                </c:pt>
                <c:pt idx="631">
                  <c:v>77.5</c:v>
                </c:pt>
                <c:pt idx="632">
                  <c:v>77.1</c:v>
                </c:pt>
                <c:pt idx="633">
                  <c:v>77.1</c:v>
                </c:pt>
                <c:pt idx="634">
                  <c:v>77.0</c:v>
                </c:pt>
                <c:pt idx="635">
                  <c:v>76.7</c:v>
                </c:pt>
                <c:pt idx="636">
                  <c:v>76.5</c:v>
                </c:pt>
                <c:pt idx="637">
                  <c:v>76.7</c:v>
                </c:pt>
                <c:pt idx="638">
                  <c:v>76.4</c:v>
                </c:pt>
                <c:pt idx="639">
                  <c:v>76.8</c:v>
                </c:pt>
                <c:pt idx="640">
                  <c:v>78.0</c:v>
                </c:pt>
                <c:pt idx="641">
                  <c:v>79.3</c:v>
                </c:pt>
                <c:pt idx="642">
                  <c:v>78.5</c:v>
                </c:pt>
                <c:pt idx="643">
                  <c:v>79.3</c:v>
                </c:pt>
                <c:pt idx="644">
                  <c:v>79.9</c:v>
                </c:pt>
                <c:pt idx="645">
                  <c:v>79.1</c:v>
                </c:pt>
                <c:pt idx="646">
                  <c:v>79.8</c:v>
                </c:pt>
                <c:pt idx="647">
                  <c:v>79.8</c:v>
                </c:pt>
                <c:pt idx="648">
                  <c:v>79.8</c:v>
                </c:pt>
                <c:pt idx="649">
                  <c:v>80.0</c:v>
                </c:pt>
                <c:pt idx="650">
                  <c:v>80.2</c:v>
                </c:pt>
                <c:pt idx="651">
                  <c:v>77.6</c:v>
                </c:pt>
                <c:pt idx="652">
                  <c:v>77.5</c:v>
                </c:pt>
                <c:pt idx="653">
                  <c:v>77.0</c:v>
                </c:pt>
                <c:pt idx="654">
                  <c:v>77.4</c:v>
                </c:pt>
                <c:pt idx="655">
                  <c:v>76.9</c:v>
                </c:pt>
                <c:pt idx="656">
                  <c:v>77.5</c:v>
                </c:pt>
                <c:pt idx="657">
                  <c:v>77.3</c:v>
                </c:pt>
                <c:pt idx="658">
                  <c:v>77.2</c:v>
                </c:pt>
                <c:pt idx="659">
                  <c:v>77.8</c:v>
                </c:pt>
                <c:pt idx="660">
                  <c:v>76.7</c:v>
                </c:pt>
                <c:pt idx="661">
                  <c:v>76.6</c:v>
                </c:pt>
                <c:pt idx="662">
                  <c:v>76.6</c:v>
                </c:pt>
                <c:pt idx="663">
                  <c:v>77.1</c:v>
                </c:pt>
                <c:pt idx="664">
                  <c:v>77.2</c:v>
                </c:pt>
                <c:pt idx="665">
                  <c:v>77.2</c:v>
                </c:pt>
                <c:pt idx="666">
                  <c:v>77.0</c:v>
                </c:pt>
                <c:pt idx="667">
                  <c:v>77.0</c:v>
                </c:pt>
                <c:pt idx="668">
                  <c:v>77.7</c:v>
                </c:pt>
                <c:pt idx="669">
                  <c:v>77.7</c:v>
                </c:pt>
                <c:pt idx="670">
                  <c:v>78.7</c:v>
                </c:pt>
                <c:pt idx="671">
                  <c:v>77.3</c:v>
                </c:pt>
                <c:pt idx="672">
                  <c:v>76.7</c:v>
                </c:pt>
                <c:pt idx="673">
                  <c:v>75.2</c:v>
                </c:pt>
                <c:pt idx="674">
                  <c:v>74.3</c:v>
                </c:pt>
                <c:pt idx="675">
                  <c:v>76.2</c:v>
                </c:pt>
                <c:pt idx="676">
                  <c:v>75.3</c:v>
                </c:pt>
                <c:pt idx="677">
                  <c:v>75.0</c:v>
                </c:pt>
                <c:pt idx="678">
                  <c:v>75.5</c:v>
                </c:pt>
                <c:pt idx="679">
                  <c:v>75.7</c:v>
                </c:pt>
                <c:pt idx="680">
                  <c:v>75.9</c:v>
                </c:pt>
                <c:pt idx="681">
                  <c:v>75.5</c:v>
                </c:pt>
                <c:pt idx="682">
                  <c:v>76.3</c:v>
                </c:pt>
                <c:pt idx="683">
                  <c:v>75.4</c:v>
                </c:pt>
                <c:pt idx="684">
                  <c:v>76.8</c:v>
                </c:pt>
                <c:pt idx="685">
                  <c:v>77.3</c:v>
                </c:pt>
                <c:pt idx="686">
                  <c:v>76.9</c:v>
                </c:pt>
                <c:pt idx="687">
                  <c:v>78.1</c:v>
                </c:pt>
                <c:pt idx="688">
                  <c:v>78.0</c:v>
                </c:pt>
                <c:pt idx="689">
                  <c:v>78.0</c:v>
                </c:pt>
                <c:pt idx="690">
                  <c:v>78.6</c:v>
                </c:pt>
                <c:pt idx="691">
                  <c:v>78.5</c:v>
                </c:pt>
                <c:pt idx="692">
                  <c:v>77.5</c:v>
                </c:pt>
                <c:pt idx="693">
                  <c:v>77.5</c:v>
                </c:pt>
                <c:pt idx="694">
                  <c:v>77.4</c:v>
                </c:pt>
                <c:pt idx="695">
                  <c:v>77.5</c:v>
                </c:pt>
                <c:pt idx="696">
                  <c:v>78.1</c:v>
                </c:pt>
                <c:pt idx="697">
                  <c:v>78.0</c:v>
                </c:pt>
                <c:pt idx="698">
                  <c:v>78.0</c:v>
                </c:pt>
                <c:pt idx="699">
                  <c:v>77.3</c:v>
                </c:pt>
                <c:pt idx="700">
                  <c:v>75.8</c:v>
                </c:pt>
                <c:pt idx="701">
                  <c:v>75.5</c:v>
                </c:pt>
                <c:pt idx="702">
                  <c:v>75.4</c:v>
                </c:pt>
                <c:pt idx="703">
                  <c:v>75.3</c:v>
                </c:pt>
                <c:pt idx="704">
                  <c:v>75.0</c:v>
                </c:pt>
                <c:pt idx="705">
                  <c:v>75.2</c:v>
                </c:pt>
                <c:pt idx="706">
                  <c:v>75.1</c:v>
                </c:pt>
                <c:pt idx="707">
                  <c:v>74.8</c:v>
                </c:pt>
                <c:pt idx="708">
                  <c:v>73.5</c:v>
                </c:pt>
                <c:pt idx="709">
                  <c:v>73.5</c:v>
                </c:pt>
                <c:pt idx="710">
                  <c:v>73.3</c:v>
                </c:pt>
                <c:pt idx="711">
                  <c:v>73.0</c:v>
                </c:pt>
                <c:pt idx="712">
                  <c:v>73.5</c:v>
                </c:pt>
                <c:pt idx="713">
                  <c:v>72.0</c:v>
                </c:pt>
                <c:pt idx="714">
                  <c:v>72.1</c:v>
                </c:pt>
                <c:pt idx="715">
                  <c:v>71.4</c:v>
                </c:pt>
                <c:pt idx="716">
                  <c:v>70.9</c:v>
                </c:pt>
                <c:pt idx="717">
                  <c:v>71.5</c:v>
                </c:pt>
                <c:pt idx="718">
                  <c:v>70.9</c:v>
                </c:pt>
                <c:pt idx="719">
                  <c:v>70.8</c:v>
                </c:pt>
                <c:pt idx="720">
                  <c:v>71.1</c:v>
                </c:pt>
                <c:pt idx="721">
                  <c:v>71.0</c:v>
                </c:pt>
                <c:pt idx="722">
                  <c:v>71.0</c:v>
                </c:pt>
                <c:pt idx="723">
                  <c:v>69.5</c:v>
                </c:pt>
                <c:pt idx="724">
                  <c:v>69.4</c:v>
                </c:pt>
                <c:pt idx="725">
                  <c:v>68.0</c:v>
                </c:pt>
                <c:pt idx="726">
                  <c:v>67.7</c:v>
                </c:pt>
                <c:pt idx="727">
                  <c:v>65.4</c:v>
                </c:pt>
                <c:pt idx="728">
                  <c:v>66.2</c:v>
                </c:pt>
                <c:pt idx="729">
                  <c:v>66.3</c:v>
                </c:pt>
                <c:pt idx="730">
                  <c:v>67.9</c:v>
                </c:pt>
                <c:pt idx="731">
                  <c:v>68.0</c:v>
                </c:pt>
                <c:pt idx="732">
                  <c:v>67.6</c:v>
                </c:pt>
                <c:pt idx="733">
                  <c:v>68.0</c:v>
                </c:pt>
                <c:pt idx="734">
                  <c:v>68.6</c:v>
                </c:pt>
                <c:pt idx="735">
                  <c:v>69.8</c:v>
                </c:pt>
                <c:pt idx="736">
                  <c:v>70.3</c:v>
                </c:pt>
                <c:pt idx="737">
                  <c:v>70.2</c:v>
                </c:pt>
                <c:pt idx="738">
                  <c:v>70.5</c:v>
                </c:pt>
                <c:pt idx="739">
                  <c:v>70.4</c:v>
                </c:pt>
                <c:pt idx="740">
                  <c:v>69.8</c:v>
                </c:pt>
                <c:pt idx="741">
                  <c:v>70.0</c:v>
                </c:pt>
                <c:pt idx="742">
                  <c:v>69.3</c:v>
                </c:pt>
                <c:pt idx="743">
                  <c:v>70.0</c:v>
                </c:pt>
                <c:pt idx="744">
                  <c:v>69.6</c:v>
                </c:pt>
                <c:pt idx="745">
                  <c:v>68.5</c:v>
                </c:pt>
                <c:pt idx="746">
                  <c:v>68.3</c:v>
                </c:pt>
                <c:pt idx="747">
                  <c:v>68.0</c:v>
                </c:pt>
                <c:pt idx="748">
                  <c:v>67.7</c:v>
                </c:pt>
                <c:pt idx="749">
                  <c:v>69.1</c:v>
                </c:pt>
                <c:pt idx="750">
                  <c:v>69.8</c:v>
                </c:pt>
                <c:pt idx="751">
                  <c:v>70.2</c:v>
                </c:pt>
                <c:pt idx="752">
                  <c:v>70.0</c:v>
                </c:pt>
                <c:pt idx="753">
                  <c:v>71.2</c:v>
                </c:pt>
                <c:pt idx="754">
                  <c:v>70.4</c:v>
                </c:pt>
                <c:pt idx="755">
                  <c:v>70.4</c:v>
                </c:pt>
                <c:pt idx="756">
                  <c:v>70.6</c:v>
                </c:pt>
                <c:pt idx="757">
                  <c:v>71.0</c:v>
                </c:pt>
                <c:pt idx="758">
                  <c:v>69.7</c:v>
                </c:pt>
                <c:pt idx="759">
                  <c:v>69.7</c:v>
                </c:pt>
                <c:pt idx="760">
                  <c:v>70.7</c:v>
                </c:pt>
                <c:pt idx="761">
                  <c:v>71.0</c:v>
                </c:pt>
                <c:pt idx="762">
                  <c:v>71.0</c:v>
                </c:pt>
                <c:pt idx="763">
                  <c:v>70.6</c:v>
                </c:pt>
                <c:pt idx="764">
                  <c:v>69.8</c:v>
                </c:pt>
                <c:pt idx="765">
                  <c:v>68.8</c:v>
                </c:pt>
                <c:pt idx="766">
                  <c:v>68.0</c:v>
                </c:pt>
                <c:pt idx="767">
                  <c:v>67.3</c:v>
                </c:pt>
                <c:pt idx="768">
                  <c:v>66.0</c:v>
                </c:pt>
                <c:pt idx="769">
                  <c:v>66.4</c:v>
                </c:pt>
                <c:pt idx="770">
                  <c:v>65.1</c:v>
                </c:pt>
                <c:pt idx="771">
                  <c:v>66.0</c:v>
                </c:pt>
                <c:pt idx="772">
                  <c:v>66.7</c:v>
                </c:pt>
                <c:pt idx="773">
                  <c:v>68.0</c:v>
                </c:pt>
                <c:pt idx="774">
                  <c:v>68.7</c:v>
                </c:pt>
                <c:pt idx="775">
                  <c:v>71.7</c:v>
                </c:pt>
                <c:pt idx="776">
                  <c:v>71.0</c:v>
                </c:pt>
                <c:pt idx="777">
                  <c:v>71.3</c:v>
                </c:pt>
                <c:pt idx="778">
                  <c:v>72.1</c:v>
                </c:pt>
                <c:pt idx="779">
                  <c:v>72.1</c:v>
                </c:pt>
                <c:pt idx="780">
                  <c:v>72.3</c:v>
                </c:pt>
                <c:pt idx="781">
                  <c:v>72.3</c:v>
                </c:pt>
                <c:pt idx="782">
                  <c:v>72.3</c:v>
                </c:pt>
                <c:pt idx="783">
                  <c:v>71.5</c:v>
                </c:pt>
                <c:pt idx="784">
                  <c:v>69.0</c:v>
                </c:pt>
                <c:pt idx="785">
                  <c:v>68.5</c:v>
                </c:pt>
                <c:pt idx="786">
                  <c:v>72.0</c:v>
                </c:pt>
                <c:pt idx="787">
                  <c:v>71.8</c:v>
                </c:pt>
                <c:pt idx="788">
                  <c:v>74.0</c:v>
                </c:pt>
                <c:pt idx="789">
                  <c:v>74.5</c:v>
                </c:pt>
                <c:pt idx="790">
                  <c:v>73.2</c:v>
                </c:pt>
                <c:pt idx="791">
                  <c:v>74.0</c:v>
                </c:pt>
                <c:pt idx="792">
                  <c:v>72.8</c:v>
                </c:pt>
                <c:pt idx="793">
                  <c:v>74.6</c:v>
                </c:pt>
                <c:pt idx="794">
                  <c:v>75.5</c:v>
                </c:pt>
                <c:pt idx="795">
                  <c:v>76.0</c:v>
                </c:pt>
                <c:pt idx="796">
                  <c:v>76.2</c:v>
                </c:pt>
                <c:pt idx="797">
                  <c:v>76.4</c:v>
                </c:pt>
                <c:pt idx="798">
                  <c:v>76.5</c:v>
                </c:pt>
                <c:pt idx="799">
                  <c:v>76.5</c:v>
                </c:pt>
                <c:pt idx="800">
                  <c:v>77.0</c:v>
                </c:pt>
                <c:pt idx="801">
                  <c:v>77.2</c:v>
                </c:pt>
                <c:pt idx="802">
                  <c:v>76.5</c:v>
                </c:pt>
                <c:pt idx="803">
                  <c:v>77.3</c:v>
                </c:pt>
                <c:pt idx="804">
                  <c:v>77.5</c:v>
                </c:pt>
                <c:pt idx="805">
                  <c:v>78.5</c:v>
                </c:pt>
                <c:pt idx="806">
                  <c:v>75.3</c:v>
                </c:pt>
                <c:pt idx="807">
                  <c:v>78.3</c:v>
                </c:pt>
                <c:pt idx="808">
                  <c:v>77.8</c:v>
                </c:pt>
                <c:pt idx="809">
                  <c:v>77.4</c:v>
                </c:pt>
                <c:pt idx="810">
                  <c:v>77.1</c:v>
                </c:pt>
                <c:pt idx="811">
                  <c:v>77.0</c:v>
                </c:pt>
                <c:pt idx="812">
                  <c:v>76.7</c:v>
                </c:pt>
                <c:pt idx="813">
                  <c:v>76.7</c:v>
                </c:pt>
                <c:pt idx="814">
                  <c:v>76.7</c:v>
                </c:pt>
                <c:pt idx="815">
                  <c:v>76.7</c:v>
                </c:pt>
                <c:pt idx="816">
                  <c:v>76.7</c:v>
                </c:pt>
                <c:pt idx="817">
                  <c:v>76.7</c:v>
                </c:pt>
                <c:pt idx="818">
                  <c:v>76.7</c:v>
                </c:pt>
                <c:pt idx="819">
                  <c:v>78.1</c:v>
                </c:pt>
                <c:pt idx="820">
                  <c:v>77.9</c:v>
                </c:pt>
                <c:pt idx="821">
                  <c:v>77.5</c:v>
                </c:pt>
                <c:pt idx="822">
                  <c:v>77.5</c:v>
                </c:pt>
                <c:pt idx="823">
                  <c:v>76.1</c:v>
                </c:pt>
                <c:pt idx="824">
                  <c:v>76.0</c:v>
                </c:pt>
                <c:pt idx="825">
                  <c:v>75.9</c:v>
                </c:pt>
                <c:pt idx="826">
                  <c:v>75.0</c:v>
                </c:pt>
                <c:pt idx="827">
                  <c:v>76.2</c:v>
                </c:pt>
                <c:pt idx="828">
                  <c:v>75.0</c:v>
                </c:pt>
                <c:pt idx="829">
                  <c:v>74.2</c:v>
                </c:pt>
                <c:pt idx="830">
                  <c:v>73.5</c:v>
                </c:pt>
                <c:pt idx="831">
                  <c:v>74.8</c:v>
                </c:pt>
                <c:pt idx="832">
                  <c:v>73.6</c:v>
                </c:pt>
                <c:pt idx="833">
                  <c:v>73.5</c:v>
                </c:pt>
                <c:pt idx="834">
                  <c:v>74.0</c:v>
                </c:pt>
                <c:pt idx="835">
                  <c:v>74.5</c:v>
                </c:pt>
                <c:pt idx="836">
                  <c:v>75.6</c:v>
                </c:pt>
                <c:pt idx="837">
                  <c:v>75.8</c:v>
                </c:pt>
                <c:pt idx="838">
                  <c:v>75.3</c:v>
                </c:pt>
                <c:pt idx="839">
                  <c:v>75.7</c:v>
                </c:pt>
                <c:pt idx="840">
                  <c:v>74.0</c:v>
                </c:pt>
                <c:pt idx="841">
                  <c:v>75.1</c:v>
                </c:pt>
                <c:pt idx="842">
                  <c:v>74.9</c:v>
                </c:pt>
                <c:pt idx="843">
                  <c:v>74.9</c:v>
                </c:pt>
                <c:pt idx="844">
                  <c:v>75.9</c:v>
                </c:pt>
                <c:pt idx="845">
                  <c:v>74.5</c:v>
                </c:pt>
                <c:pt idx="846">
                  <c:v>74.8</c:v>
                </c:pt>
                <c:pt idx="847">
                  <c:v>74.8</c:v>
                </c:pt>
                <c:pt idx="848">
                  <c:v>74.8</c:v>
                </c:pt>
                <c:pt idx="849">
                  <c:v>75.6</c:v>
                </c:pt>
                <c:pt idx="850">
                  <c:v>75.6</c:v>
                </c:pt>
                <c:pt idx="851">
                  <c:v>76.0</c:v>
                </c:pt>
                <c:pt idx="852">
                  <c:v>76.5</c:v>
                </c:pt>
                <c:pt idx="853">
                  <c:v>77.7</c:v>
                </c:pt>
                <c:pt idx="854">
                  <c:v>77.9</c:v>
                </c:pt>
                <c:pt idx="855">
                  <c:v>77.0</c:v>
                </c:pt>
                <c:pt idx="856">
                  <c:v>78.0</c:v>
                </c:pt>
                <c:pt idx="857">
                  <c:v>77.7</c:v>
                </c:pt>
                <c:pt idx="858">
                  <c:v>77.1</c:v>
                </c:pt>
                <c:pt idx="859">
                  <c:v>78.5</c:v>
                </c:pt>
                <c:pt idx="860">
                  <c:v>78.6</c:v>
                </c:pt>
                <c:pt idx="861">
                  <c:v>79.1</c:v>
                </c:pt>
                <c:pt idx="862">
                  <c:v>80.5</c:v>
                </c:pt>
                <c:pt idx="863">
                  <c:v>80.8</c:v>
                </c:pt>
                <c:pt idx="864">
                  <c:v>80.8</c:v>
                </c:pt>
                <c:pt idx="865">
                  <c:v>80.5</c:v>
                </c:pt>
                <c:pt idx="866">
                  <c:v>78.9</c:v>
                </c:pt>
                <c:pt idx="867">
                  <c:v>78.9</c:v>
                </c:pt>
                <c:pt idx="868">
                  <c:v>79.9</c:v>
                </c:pt>
                <c:pt idx="869">
                  <c:v>80.3</c:v>
                </c:pt>
                <c:pt idx="870">
                  <c:v>80.0</c:v>
                </c:pt>
                <c:pt idx="871">
                  <c:v>77.8</c:v>
                </c:pt>
                <c:pt idx="872">
                  <c:v>78.6</c:v>
                </c:pt>
                <c:pt idx="873">
                  <c:v>78.3</c:v>
                </c:pt>
                <c:pt idx="874">
                  <c:v>78.6</c:v>
                </c:pt>
                <c:pt idx="875">
                  <c:v>78.5</c:v>
                </c:pt>
                <c:pt idx="876">
                  <c:v>77.7</c:v>
                </c:pt>
                <c:pt idx="877">
                  <c:v>77.8</c:v>
                </c:pt>
                <c:pt idx="878">
                  <c:v>78.5</c:v>
                </c:pt>
                <c:pt idx="879">
                  <c:v>79.1</c:v>
                </c:pt>
                <c:pt idx="880">
                  <c:v>78.7</c:v>
                </c:pt>
                <c:pt idx="881">
                  <c:v>75.1</c:v>
                </c:pt>
                <c:pt idx="882">
                  <c:v>77.4</c:v>
                </c:pt>
                <c:pt idx="883">
                  <c:v>76.2</c:v>
                </c:pt>
                <c:pt idx="884">
                  <c:v>76.0</c:v>
                </c:pt>
                <c:pt idx="885">
                  <c:v>75.5</c:v>
                </c:pt>
                <c:pt idx="886">
                  <c:v>75.1</c:v>
                </c:pt>
                <c:pt idx="887">
                  <c:v>75.3</c:v>
                </c:pt>
                <c:pt idx="888">
                  <c:v>74.7</c:v>
                </c:pt>
                <c:pt idx="889">
                  <c:v>75.7</c:v>
                </c:pt>
                <c:pt idx="890">
                  <c:v>74.9</c:v>
                </c:pt>
                <c:pt idx="891">
                  <c:v>73.2</c:v>
                </c:pt>
                <c:pt idx="892">
                  <c:v>72.6</c:v>
                </c:pt>
                <c:pt idx="893">
                  <c:v>73.8</c:v>
                </c:pt>
                <c:pt idx="894">
                  <c:v>73.0</c:v>
                </c:pt>
                <c:pt idx="895">
                  <c:v>73.7</c:v>
                </c:pt>
                <c:pt idx="896">
                  <c:v>73.9</c:v>
                </c:pt>
                <c:pt idx="897">
                  <c:v>72.8</c:v>
                </c:pt>
                <c:pt idx="898">
                  <c:v>72.5</c:v>
                </c:pt>
                <c:pt idx="899">
                  <c:v>72.0</c:v>
                </c:pt>
                <c:pt idx="900">
                  <c:v>70.9</c:v>
                </c:pt>
                <c:pt idx="901">
                  <c:v>72.0</c:v>
                </c:pt>
                <c:pt idx="902">
                  <c:v>72.0</c:v>
                </c:pt>
                <c:pt idx="903">
                  <c:v>72.5</c:v>
                </c:pt>
                <c:pt idx="904">
                  <c:v>72.1</c:v>
                </c:pt>
                <c:pt idx="905">
                  <c:v>73.3</c:v>
                </c:pt>
                <c:pt idx="906">
                  <c:v>73.7</c:v>
                </c:pt>
                <c:pt idx="907">
                  <c:v>73.9</c:v>
                </c:pt>
                <c:pt idx="908">
                  <c:v>71.7</c:v>
                </c:pt>
                <c:pt idx="909">
                  <c:v>72.6</c:v>
                </c:pt>
                <c:pt idx="910">
                  <c:v>72.8</c:v>
                </c:pt>
                <c:pt idx="911">
                  <c:v>72.6</c:v>
                </c:pt>
                <c:pt idx="912">
                  <c:v>72.5</c:v>
                </c:pt>
                <c:pt idx="913">
                  <c:v>72.2</c:v>
                </c:pt>
                <c:pt idx="914">
                  <c:v>72.0</c:v>
                </c:pt>
                <c:pt idx="915">
                  <c:v>70.0</c:v>
                </c:pt>
                <c:pt idx="916">
                  <c:v>69.8</c:v>
                </c:pt>
                <c:pt idx="917">
                  <c:v>69.8</c:v>
                </c:pt>
                <c:pt idx="918">
                  <c:v>70.0</c:v>
                </c:pt>
                <c:pt idx="919">
                  <c:v>70.5</c:v>
                </c:pt>
                <c:pt idx="920">
                  <c:v>72.3</c:v>
                </c:pt>
                <c:pt idx="921">
                  <c:v>71.9</c:v>
                </c:pt>
                <c:pt idx="922">
                  <c:v>71.9</c:v>
                </c:pt>
                <c:pt idx="923">
                  <c:v>70.8</c:v>
                </c:pt>
                <c:pt idx="924">
                  <c:v>71.3</c:v>
                </c:pt>
                <c:pt idx="925">
                  <c:v>71.3</c:v>
                </c:pt>
                <c:pt idx="926">
                  <c:v>71.1</c:v>
                </c:pt>
                <c:pt idx="927">
                  <c:v>71.0</c:v>
                </c:pt>
                <c:pt idx="928">
                  <c:v>69.9</c:v>
                </c:pt>
                <c:pt idx="929">
                  <c:v>69.6</c:v>
                </c:pt>
                <c:pt idx="930">
                  <c:v>70.0</c:v>
                </c:pt>
                <c:pt idx="931">
                  <c:v>69.6</c:v>
                </c:pt>
                <c:pt idx="932">
                  <c:v>70.0</c:v>
                </c:pt>
                <c:pt idx="933">
                  <c:v>69.8</c:v>
                </c:pt>
                <c:pt idx="934">
                  <c:v>69.5</c:v>
                </c:pt>
                <c:pt idx="935">
                  <c:v>71.0</c:v>
                </c:pt>
                <c:pt idx="936">
                  <c:v>71.5</c:v>
                </c:pt>
                <c:pt idx="937">
                  <c:v>71.3</c:v>
                </c:pt>
                <c:pt idx="938">
                  <c:v>70.6</c:v>
                </c:pt>
                <c:pt idx="939">
                  <c:v>68.9</c:v>
                </c:pt>
                <c:pt idx="940">
                  <c:v>68.7</c:v>
                </c:pt>
                <c:pt idx="941">
                  <c:v>68.5</c:v>
                </c:pt>
                <c:pt idx="942">
                  <c:v>68.5</c:v>
                </c:pt>
                <c:pt idx="943">
                  <c:v>68.5</c:v>
                </c:pt>
                <c:pt idx="944">
                  <c:v>67.9</c:v>
                </c:pt>
                <c:pt idx="945">
                  <c:v>68.0</c:v>
                </c:pt>
                <c:pt idx="946">
                  <c:v>66.3</c:v>
                </c:pt>
                <c:pt idx="947">
                  <c:v>66.0</c:v>
                </c:pt>
                <c:pt idx="948">
                  <c:v>62.0</c:v>
                </c:pt>
                <c:pt idx="949">
                  <c:v>63.6</c:v>
                </c:pt>
                <c:pt idx="950">
                  <c:v>64.0</c:v>
                </c:pt>
                <c:pt idx="951">
                  <c:v>65.0</c:v>
                </c:pt>
                <c:pt idx="952">
                  <c:v>68.5</c:v>
                </c:pt>
                <c:pt idx="953">
                  <c:v>71.7</c:v>
                </c:pt>
                <c:pt idx="954">
                  <c:v>68.9</c:v>
                </c:pt>
                <c:pt idx="955">
                  <c:v>68.9</c:v>
                </c:pt>
                <c:pt idx="956">
                  <c:v>68.3</c:v>
                </c:pt>
                <c:pt idx="957">
                  <c:v>68.3</c:v>
                </c:pt>
                <c:pt idx="958">
                  <c:v>68.4</c:v>
                </c:pt>
                <c:pt idx="959">
                  <c:v>68.0</c:v>
                </c:pt>
                <c:pt idx="960">
                  <c:v>70.0</c:v>
                </c:pt>
                <c:pt idx="961">
                  <c:v>69.7</c:v>
                </c:pt>
                <c:pt idx="962">
                  <c:v>70.2</c:v>
                </c:pt>
                <c:pt idx="963">
                  <c:v>70.4</c:v>
                </c:pt>
                <c:pt idx="964">
                  <c:v>70.4</c:v>
                </c:pt>
                <c:pt idx="965">
                  <c:v>70.4</c:v>
                </c:pt>
                <c:pt idx="966">
                  <c:v>71.9</c:v>
                </c:pt>
                <c:pt idx="967">
                  <c:v>71.0</c:v>
                </c:pt>
                <c:pt idx="968">
                  <c:v>70.0</c:v>
                </c:pt>
                <c:pt idx="969">
                  <c:v>70.6</c:v>
                </c:pt>
                <c:pt idx="970">
                  <c:v>70.1</c:v>
                </c:pt>
                <c:pt idx="971">
                  <c:v>69.0</c:v>
                </c:pt>
                <c:pt idx="972">
                  <c:v>68.4</c:v>
                </c:pt>
                <c:pt idx="973">
                  <c:v>68.4</c:v>
                </c:pt>
                <c:pt idx="974">
                  <c:v>68.4</c:v>
                </c:pt>
                <c:pt idx="975">
                  <c:v>69.4</c:v>
                </c:pt>
                <c:pt idx="976">
                  <c:v>70.5</c:v>
                </c:pt>
                <c:pt idx="977">
                  <c:v>70.8</c:v>
                </c:pt>
                <c:pt idx="978">
                  <c:v>70.6</c:v>
                </c:pt>
                <c:pt idx="979">
                  <c:v>72.0</c:v>
                </c:pt>
                <c:pt idx="980">
                  <c:v>74.9</c:v>
                </c:pt>
                <c:pt idx="981">
                  <c:v>75.6</c:v>
                </c:pt>
                <c:pt idx="982">
                  <c:v>75.6</c:v>
                </c:pt>
                <c:pt idx="983">
                  <c:v>77.9</c:v>
                </c:pt>
                <c:pt idx="984">
                  <c:v>77.2</c:v>
                </c:pt>
                <c:pt idx="985">
                  <c:v>75.5</c:v>
                </c:pt>
                <c:pt idx="986">
                  <c:v>76.1</c:v>
                </c:pt>
                <c:pt idx="987">
                  <c:v>75.4</c:v>
                </c:pt>
                <c:pt idx="988">
                  <c:v>77.0</c:v>
                </c:pt>
                <c:pt idx="989">
                  <c:v>76.8</c:v>
                </c:pt>
                <c:pt idx="990">
                  <c:v>76.1</c:v>
                </c:pt>
                <c:pt idx="991">
                  <c:v>75.1</c:v>
                </c:pt>
                <c:pt idx="992">
                  <c:v>77.0</c:v>
                </c:pt>
                <c:pt idx="993">
                  <c:v>78.5</c:v>
                </c:pt>
                <c:pt idx="994">
                  <c:v>78.5</c:v>
                </c:pt>
                <c:pt idx="995">
                  <c:v>78.3</c:v>
                </c:pt>
                <c:pt idx="996">
                  <c:v>77.2</c:v>
                </c:pt>
                <c:pt idx="997">
                  <c:v>75.5</c:v>
                </c:pt>
                <c:pt idx="998">
                  <c:v>76.5</c:v>
                </c:pt>
                <c:pt idx="999">
                  <c:v>77.9</c:v>
                </c:pt>
                <c:pt idx="1000">
                  <c:v>78.7</c:v>
                </c:pt>
                <c:pt idx="1001">
                  <c:v>77.8</c:v>
                </c:pt>
                <c:pt idx="1002">
                  <c:v>75.7</c:v>
                </c:pt>
                <c:pt idx="1003">
                  <c:v>75.0</c:v>
                </c:pt>
                <c:pt idx="1004">
                  <c:v>74.1</c:v>
                </c:pt>
                <c:pt idx="1005">
                  <c:v>75.2</c:v>
                </c:pt>
                <c:pt idx="1006">
                  <c:v>75.6</c:v>
                </c:pt>
                <c:pt idx="1007">
                  <c:v>73.3</c:v>
                </c:pt>
                <c:pt idx="1008">
                  <c:v>72.9</c:v>
                </c:pt>
                <c:pt idx="1009">
                  <c:v>74.0</c:v>
                </c:pt>
                <c:pt idx="1010">
                  <c:v>73.0</c:v>
                </c:pt>
                <c:pt idx="1011">
                  <c:v>75.1</c:v>
                </c:pt>
                <c:pt idx="1012">
                  <c:v>74.9</c:v>
                </c:pt>
                <c:pt idx="1013">
                  <c:v>76.0</c:v>
                </c:pt>
                <c:pt idx="1014">
                  <c:v>75.0</c:v>
                </c:pt>
                <c:pt idx="1015">
                  <c:v>75.5</c:v>
                </c:pt>
                <c:pt idx="1016">
                  <c:v>76.5</c:v>
                </c:pt>
                <c:pt idx="1017">
                  <c:v>74.9</c:v>
                </c:pt>
                <c:pt idx="1018">
                  <c:v>73.7</c:v>
                </c:pt>
                <c:pt idx="1019">
                  <c:v>75.6</c:v>
                </c:pt>
                <c:pt idx="1020">
                  <c:v>75.3</c:v>
                </c:pt>
                <c:pt idx="1021">
                  <c:v>75.8</c:v>
                </c:pt>
                <c:pt idx="1022">
                  <c:v>74.8</c:v>
                </c:pt>
                <c:pt idx="1023">
                  <c:v>74.5</c:v>
                </c:pt>
                <c:pt idx="1024">
                  <c:v>72.9</c:v>
                </c:pt>
                <c:pt idx="1025">
                  <c:v>72.9</c:v>
                </c:pt>
                <c:pt idx="1026">
                  <c:v>72.2</c:v>
                </c:pt>
                <c:pt idx="1027">
                  <c:v>72.0</c:v>
                </c:pt>
                <c:pt idx="1028">
                  <c:v>71.3</c:v>
                </c:pt>
                <c:pt idx="1029">
                  <c:v>70.5</c:v>
                </c:pt>
                <c:pt idx="1030">
                  <c:v>71.1</c:v>
                </c:pt>
                <c:pt idx="1031">
                  <c:v>72.8</c:v>
                </c:pt>
                <c:pt idx="1032">
                  <c:v>72.8</c:v>
                </c:pt>
                <c:pt idx="1033">
                  <c:v>72.4</c:v>
                </c:pt>
                <c:pt idx="1034">
                  <c:v>73.0</c:v>
                </c:pt>
                <c:pt idx="1035">
                  <c:v>72.8</c:v>
                </c:pt>
                <c:pt idx="1036">
                  <c:v>73.4</c:v>
                </c:pt>
                <c:pt idx="1037">
                  <c:v>73.1</c:v>
                </c:pt>
                <c:pt idx="1038">
                  <c:v>74.0</c:v>
                </c:pt>
                <c:pt idx="1039">
                  <c:v>72.9</c:v>
                </c:pt>
                <c:pt idx="1040">
                  <c:v>73.5</c:v>
                </c:pt>
                <c:pt idx="1041">
                  <c:v>77.0</c:v>
                </c:pt>
                <c:pt idx="1042">
                  <c:v>77.0</c:v>
                </c:pt>
                <c:pt idx="1043">
                  <c:v>72.4</c:v>
                </c:pt>
                <c:pt idx="1044">
                  <c:v>72.9</c:v>
                </c:pt>
                <c:pt idx="1045">
                  <c:v>73.0</c:v>
                </c:pt>
                <c:pt idx="1046">
                  <c:v>73.0</c:v>
                </c:pt>
                <c:pt idx="1047">
                  <c:v>71.4</c:v>
                </c:pt>
                <c:pt idx="1048">
                  <c:v>71.7</c:v>
                </c:pt>
                <c:pt idx="1049">
                  <c:v>72.9</c:v>
                </c:pt>
                <c:pt idx="1050">
                  <c:v>74.9</c:v>
                </c:pt>
                <c:pt idx="1051">
                  <c:v>75.2</c:v>
                </c:pt>
                <c:pt idx="1052">
                  <c:v>75.5</c:v>
                </c:pt>
                <c:pt idx="1053">
                  <c:v>75.5</c:v>
                </c:pt>
                <c:pt idx="1054">
                  <c:v>75.5</c:v>
                </c:pt>
                <c:pt idx="1055">
                  <c:v>76.0</c:v>
                </c:pt>
                <c:pt idx="1056">
                  <c:v>73.9</c:v>
                </c:pt>
                <c:pt idx="1057">
                  <c:v>74.4</c:v>
                </c:pt>
                <c:pt idx="1058">
                  <c:v>76.0</c:v>
                </c:pt>
                <c:pt idx="1059">
                  <c:v>75.4</c:v>
                </c:pt>
                <c:pt idx="1060">
                  <c:v>74.9</c:v>
                </c:pt>
                <c:pt idx="1061">
                  <c:v>75.6</c:v>
                </c:pt>
                <c:pt idx="1062">
                  <c:v>77.0</c:v>
                </c:pt>
                <c:pt idx="1063">
                  <c:v>76.2</c:v>
                </c:pt>
                <c:pt idx="1064">
                  <c:v>76.5</c:v>
                </c:pt>
                <c:pt idx="1065">
                  <c:v>75.3</c:v>
                </c:pt>
                <c:pt idx="1066">
                  <c:v>75.3</c:v>
                </c:pt>
                <c:pt idx="1067">
                  <c:v>75.3</c:v>
                </c:pt>
                <c:pt idx="1068">
                  <c:v>75.3</c:v>
                </c:pt>
                <c:pt idx="1069">
                  <c:v>75.3</c:v>
                </c:pt>
                <c:pt idx="1070">
                  <c:v>75.3</c:v>
                </c:pt>
                <c:pt idx="1071">
                  <c:v>75.3</c:v>
                </c:pt>
                <c:pt idx="1072">
                  <c:v>75.8</c:v>
                </c:pt>
                <c:pt idx="1073">
                  <c:v>76.4</c:v>
                </c:pt>
                <c:pt idx="1074">
                  <c:v>76.8</c:v>
                </c:pt>
                <c:pt idx="1075">
                  <c:v>77.7</c:v>
                </c:pt>
                <c:pt idx="1076">
                  <c:v>78.1</c:v>
                </c:pt>
                <c:pt idx="1077">
                  <c:v>77.8</c:v>
                </c:pt>
                <c:pt idx="1078">
                  <c:v>77.4</c:v>
                </c:pt>
                <c:pt idx="1079">
                  <c:v>77.0</c:v>
                </c:pt>
                <c:pt idx="1080">
                  <c:v>78.2</c:v>
                </c:pt>
                <c:pt idx="1081">
                  <c:v>79.0</c:v>
                </c:pt>
                <c:pt idx="1082">
                  <c:v>79.0</c:v>
                </c:pt>
                <c:pt idx="1083">
                  <c:v>79.5</c:v>
                </c:pt>
                <c:pt idx="1084">
                  <c:v>80.0</c:v>
                </c:pt>
                <c:pt idx="1085">
                  <c:v>80.0</c:v>
                </c:pt>
                <c:pt idx="1086">
                  <c:v>80.0</c:v>
                </c:pt>
                <c:pt idx="1087">
                  <c:v>80.0</c:v>
                </c:pt>
                <c:pt idx="1088">
                  <c:v>80.0</c:v>
                </c:pt>
                <c:pt idx="1089">
                  <c:v>78.4</c:v>
                </c:pt>
                <c:pt idx="1090">
                  <c:v>79.0</c:v>
                </c:pt>
                <c:pt idx="1091">
                  <c:v>79.0</c:v>
                </c:pt>
                <c:pt idx="1092">
                  <c:v>78.8</c:v>
                </c:pt>
                <c:pt idx="1093">
                  <c:v>78.5</c:v>
                </c:pt>
                <c:pt idx="1094">
                  <c:v>77.9</c:v>
                </c:pt>
                <c:pt idx="1095">
                  <c:v>79.0</c:v>
                </c:pt>
                <c:pt idx="1096">
                  <c:v>80.5</c:v>
                </c:pt>
                <c:pt idx="1097">
                  <c:v>79.9</c:v>
                </c:pt>
                <c:pt idx="1098">
                  <c:v>79.6</c:v>
                </c:pt>
                <c:pt idx="1099">
                  <c:v>79.9</c:v>
                </c:pt>
                <c:pt idx="1100">
                  <c:v>80.2</c:v>
                </c:pt>
                <c:pt idx="1101">
                  <c:v>79.2</c:v>
                </c:pt>
                <c:pt idx="1102">
                  <c:v>80.0</c:v>
                </c:pt>
                <c:pt idx="1103">
                  <c:v>79.6</c:v>
                </c:pt>
                <c:pt idx="1104">
                  <c:v>80.8</c:v>
                </c:pt>
                <c:pt idx="1105">
                  <c:v>79.8</c:v>
                </c:pt>
                <c:pt idx="1106">
                  <c:v>79.5</c:v>
                </c:pt>
                <c:pt idx="1107">
                  <c:v>79.5</c:v>
                </c:pt>
                <c:pt idx="1108">
                  <c:v>79.5</c:v>
                </c:pt>
                <c:pt idx="1109">
                  <c:v>77.7</c:v>
                </c:pt>
                <c:pt idx="1110">
                  <c:v>78.3</c:v>
                </c:pt>
                <c:pt idx="1111">
                  <c:v>78.9</c:v>
                </c:pt>
                <c:pt idx="1112">
                  <c:v>79.0</c:v>
                </c:pt>
                <c:pt idx="1113">
                  <c:v>79.5</c:v>
                </c:pt>
                <c:pt idx="1114">
                  <c:v>80.7</c:v>
                </c:pt>
                <c:pt idx="1115">
                  <c:v>81.4</c:v>
                </c:pt>
                <c:pt idx="1116">
                  <c:v>82.0</c:v>
                </c:pt>
                <c:pt idx="1117">
                  <c:v>81.2</c:v>
                </c:pt>
                <c:pt idx="1118">
                  <c:v>81.6</c:v>
                </c:pt>
                <c:pt idx="1119">
                  <c:v>80.8</c:v>
                </c:pt>
                <c:pt idx="1120">
                  <c:v>80.2</c:v>
                </c:pt>
                <c:pt idx="1121">
                  <c:v>81.0</c:v>
                </c:pt>
                <c:pt idx="1122">
                  <c:v>81.9</c:v>
                </c:pt>
                <c:pt idx="1123">
                  <c:v>80.8</c:v>
                </c:pt>
                <c:pt idx="1124">
                  <c:v>81.7</c:v>
                </c:pt>
                <c:pt idx="1125">
                  <c:v>81.5</c:v>
                </c:pt>
                <c:pt idx="1126">
                  <c:v>80.3</c:v>
                </c:pt>
                <c:pt idx="1127">
                  <c:v>80.3</c:v>
                </c:pt>
                <c:pt idx="1128">
                  <c:v>79.0</c:v>
                </c:pt>
                <c:pt idx="1129">
                  <c:v>77.6</c:v>
                </c:pt>
                <c:pt idx="1130">
                  <c:v>77.2</c:v>
                </c:pt>
                <c:pt idx="1131">
                  <c:v>77.8</c:v>
                </c:pt>
                <c:pt idx="1132">
                  <c:v>77.6</c:v>
                </c:pt>
                <c:pt idx="1133">
                  <c:v>77.1</c:v>
                </c:pt>
                <c:pt idx="1134">
                  <c:v>77.0</c:v>
                </c:pt>
                <c:pt idx="1135">
                  <c:v>77.1</c:v>
                </c:pt>
                <c:pt idx="1136">
                  <c:v>76.5</c:v>
                </c:pt>
                <c:pt idx="1137">
                  <c:v>77.2</c:v>
                </c:pt>
                <c:pt idx="1138">
                  <c:v>77.1</c:v>
                </c:pt>
                <c:pt idx="1139">
                  <c:v>77.7</c:v>
                </c:pt>
                <c:pt idx="1140">
                  <c:v>75.9</c:v>
                </c:pt>
                <c:pt idx="1141">
                  <c:v>76.3</c:v>
                </c:pt>
                <c:pt idx="1142">
                  <c:v>77.0</c:v>
                </c:pt>
                <c:pt idx="1143">
                  <c:v>78.3</c:v>
                </c:pt>
                <c:pt idx="1144">
                  <c:v>79.0</c:v>
                </c:pt>
                <c:pt idx="1145">
                  <c:v>78.1</c:v>
                </c:pt>
                <c:pt idx="1146">
                  <c:v>78.4</c:v>
                </c:pt>
                <c:pt idx="1147">
                  <c:v>79.1</c:v>
                </c:pt>
                <c:pt idx="1148">
                  <c:v>79.0</c:v>
                </c:pt>
                <c:pt idx="1149">
                  <c:v>79.0</c:v>
                </c:pt>
                <c:pt idx="1150">
                  <c:v>78.9</c:v>
                </c:pt>
                <c:pt idx="1151">
                  <c:v>79.0</c:v>
                </c:pt>
                <c:pt idx="1152">
                  <c:v>78.5</c:v>
                </c:pt>
                <c:pt idx="1153">
                  <c:v>79.9</c:v>
                </c:pt>
                <c:pt idx="1154">
                  <c:v>81.3</c:v>
                </c:pt>
                <c:pt idx="1155">
                  <c:v>81.3</c:v>
                </c:pt>
                <c:pt idx="1156">
                  <c:v>81.3</c:v>
                </c:pt>
                <c:pt idx="1157">
                  <c:v>79.0</c:v>
                </c:pt>
                <c:pt idx="1158">
                  <c:v>78.6</c:v>
                </c:pt>
                <c:pt idx="1159">
                  <c:v>78.7</c:v>
                </c:pt>
                <c:pt idx="1160">
                  <c:v>77.0</c:v>
                </c:pt>
                <c:pt idx="1161">
                  <c:v>76.7</c:v>
                </c:pt>
                <c:pt idx="1162">
                  <c:v>77.5</c:v>
                </c:pt>
                <c:pt idx="1163">
                  <c:v>78.2</c:v>
                </c:pt>
                <c:pt idx="1164">
                  <c:v>78.4</c:v>
                </c:pt>
                <c:pt idx="1165">
                  <c:v>77.1</c:v>
                </c:pt>
                <c:pt idx="1166">
                  <c:v>75.7</c:v>
                </c:pt>
                <c:pt idx="1167">
                  <c:v>76.2</c:v>
                </c:pt>
                <c:pt idx="1168">
                  <c:v>76.0</c:v>
                </c:pt>
                <c:pt idx="1169">
                  <c:v>76.9</c:v>
                </c:pt>
                <c:pt idx="1170">
                  <c:v>77.8</c:v>
                </c:pt>
                <c:pt idx="1171">
                  <c:v>78.8</c:v>
                </c:pt>
                <c:pt idx="1172">
                  <c:v>78.8</c:v>
                </c:pt>
                <c:pt idx="1173">
                  <c:v>78.8</c:v>
                </c:pt>
                <c:pt idx="1174">
                  <c:v>77.5</c:v>
                </c:pt>
                <c:pt idx="1175">
                  <c:v>78.1</c:v>
                </c:pt>
                <c:pt idx="1176">
                  <c:v>79.4</c:v>
                </c:pt>
                <c:pt idx="1177">
                  <c:v>80.6</c:v>
                </c:pt>
                <c:pt idx="1178">
                  <c:v>78.0</c:v>
                </c:pt>
                <c:pt idx="1179">
                  <c:v>77.9</c:v>
                </c:pt>
                <c:pt idx="1180">
                  <c:v>78.4</c:v>
                </c:pt>
                <c:pt idx="1181">
                  <c:v>79.2</c:v>
                </c:pt>
                <c:pt idx="1182">
                  <c:v>79.8</c:v>
                </c:pt>
                <c:pt idx="1183">
                  <c:v>79.9</c:v>
                </c:pt>
                <c:pt idx="1184">
                  <c:v>79.8</c:v>
                </c:pt>
                <c:pt idx="1185">
                  <c:v>80.0</c:v>
                </c:pt>
                <c:pt idx="1186">
                  <c:v>80.0</c:v>
                </c:pt>
                <c:pt idx="1187">
                  <c:v>79.9</c:v>
                </c:pt>
                <c:pt idx="1188">
                  <c:v>79.0</c:v>
                </c:pt>
                <c:pt idx="1189">
                  <c:v>78.9</c:v>
                </c:pt>
                <c:pt idx="1190">
                  <c:v>77.8</c:v>
                </c:pt>
                <c:pt idx="1191">
                  <c:v>78.2</c:v>
                </c:pt>
                <c:pt idx="1192">
                  <c:v>77.1</c:v>
                </c:pt>
                <c:pt idx="1193">
                  <c:v>77.6</c:v>
                </c:pt>
                <c:pt idx="1194">
                  <c:v>77.4</c:v>
                </c:pt>
                <c:pt idx="1195">
                  <c:v>78.6</c:v>
                </c:pt>
                <c:pt idx="1196">
                  <c:v>78.6</c:v>
                </c:pt>
                <c:pt idx="1197">
                  <c:v>78.8</c:v>
                </c:pt>
                <c:pt idx="1198">
                  <c:v>79.6</c:v>
                </c:pt>
                <c:pt idx="1199">
                  <c:v>80.0</c:v>
                </c:pt>
                <c:pt idx="1200">
                  <c:v>80.0</c:v>
                </c:pt>
                <c:pt idx="1201">
                  <c:v>80.0</c:v>
                </c:pt>
                <c:pt idx="1202">
                  <c:v>79.8</c:v>
                </c:pt>
                <c:pt idx="1203">
                  <c:v>79.5</c:v>
                </c:pt>
                <c:pt idx="1204">
                  <c:v>79.9</c:v>
                </c:pt>
                <c:pt idx="1205">
                  <c:v>78.1</c:v>
                </c:pt>
                <c:pt idx="1206">
                  <c:v>77.7</c:v>
                </c:pt>
                <c:pt idx="1207">
                  <c:v>79.3</c:v>
                </c:pt>
                <c:pt idx="1208">
                  <c:v>78.8</c:v>
                </c:pt>
                <c:pt idx="1209">
                  <c:v>79.1</c:v>
                </c:pt>
                <c:pt idx="1210">
                  <c:v>78.9</c:v>
                </c:pt>
                <c:pt idx="1211">
                  <c:v>79.4</c:v>
                </c:pt>
                <c:pt idx="1212">
                  <c:v>79.4</c:v>
                </c:pt>
                <c:pt idx="1213">
                  <c:v>78.1</c:v>
                </c:pt>
                <c:pt idx="1214">
                  <c:v>77.0</c:v>
                </c:pt>
                <c:pt idx="1215">
                  <c:v>77.8</c:v>
                </c:pt>
                <c:pt idx="1216">
                  <c:v>78.4</c:v>
                </c:pt>
                <c:pt idx="1217">
                  <c:v>79.2</c:v>
                </c:pt>
                <c:pt idx="1218">
                  <c:v>80.0</c:v>
                </c:pt>
                <c:pt idx="1219">
                  <c:v>79.4</c:v>
                </c:pt>
                <c:pt idx="1220">
                  <c:v>77.9</c:v>
                </c:pt>
                <c:pt idx="1221">
                  <c:v>76.6</c:v>
                </c:pt>
                <c:pt idx="1222">
                  <c:v>76.4</c:v>
                </c:pt>
                <c:pt idx="1223">
                  <c:v>76.0</c:v>
                </c:pt>
                <c:pt idx="1224">
                  <c:v>76.0</c:v>
                </c:pt>
                <c:pt idx="1225">
                  <c:v>76.0</c:v>
                </c:pt>
                <c:pt idx="1226">
                  <c:v>77.5</c:v>
                </c:pt>
                <c:pt idx="1227">
                  <c:v>77.5</c:v>
                </c:pt>
                <c:pt idx="1228">
                  <c:v>77.9</c:v>
                </c:pt>
                <c:pt idx="1229">
                  <c:v>78.1</c:v>
                </c:pt>
                <c:pt idx="1230">
                  <c:v>78.5</c:v>
                </c:pt>
                <c:pt idx="1231">
                  <c:v>78.0</c:v>
                </c:pt>
                <c:pt idx="1232">
                  <c:v>78.0</c:v>
                </c:pt>
                <c:pt idx="1233">
                  <c:v>78.0</c:v>
                </c:pt>
                <c:pt idx="1234">
                  <c:v>78.9</c:v>
                </c:pt>
                <c:pt idx="1235">
                  <c:v>78.2</c:v>
                </c:pt>
                <c:pt idx="1236">
                  <c:v>78.2</c:v>
                </c:pt>
                <c:pt idx="1237">
                  <c:v>78.9</c:v>
                </c:pt>
                <c:pt idx="1238">
                  <c:v>78.5</c:v>
                </c:pt>
                <c:pt idx="1239">
                  <c:v>79.1</c:v>
                </c:pt>
                <c:pt idx="1240">
                  <c:v>79.5</c:v>
                </c:pt>
                <c:pt idx="1241">
                  <c:v>79.5</c:v>
                </c:pt>
                <c:pt idx="1242">
                  <c:v>79.8</c:v>
                </c:pt>
                <c:pt idx="1243">
                  <c:v>79.9</c:v>
                </c:pt>
                <c:pt idx="1244">
                  <c:v>79.4</c:v>
                </c:pt>
                <c:pt idx="1245">
                  <c:v>79.7</c:v>
                </c:pt>
                <c:pt idx="1246">
                  <c:v>80.0</c:v>
                </c:pt>
                <c:pt idx="1247">
                  <c:v>80.5</c:v>
                </c:pt>
                <c:pt idx="1248">
                  <c:v>82.2</c:v>
                </c:pt>
                <c:pt idx="1249">
                  <c:v>85.0</c:v>
                </c:pt>
                <c:pt idx="1250">
                  <c:v>84.7</c:v>
                </c:pt>
                <c:pt idx="1251">
                  <c:v>84.1</c:v>
                </c:pt>
                <c:pt idx="1252">
                  <c:v>85.0</c:v>
                </c:pt>
                <c:pt idx="1253">
                  <c:v>85.0</c:v>
                </c:pt>
                <c:pt idx="1254">
                  <c:v>84.9</c:v>
                </c:pt>
                <c:pt idx="1255">
                  <c:v>85.6</c:v>
                </c:pt>
                <c:pt idx="1256">
                  <c:v>85.4</c:v>
                </c:pt>
                <c:pt idx="1257">
                  <c:v>85.0</c:v>
                </c:pt>
                <c:pt idx="1258">
                  <c:v>84.6</c:v>
                </c:pt>
                <c:pt idx="1259">
                  <c:v>84.9</c:v>
                </c:pt>
                <c:pt idx="1260">
                  <c:v>85.2</c:v>
                </c:pt>
                <c:pt idx="1261">
                  <c:v>85.5</c:v>
                </c:pt>
                <c:pt idx="1262">
                  <c:v>86.3</c:v>
                </c:pt>
                <c:pt idx="1263">
                  <c:v>84.2</c:v>
                </c:pt>
                <c:pt idx="1264">
                  <c:v>86.4</c:v>
                </c:pt>
                <c:pt idx="1265">
                  <c:v>85.0</c:v>
                </c:pt>
                <c:pt idx="1266">
                  <c:v>85.1</c:v>
                </c:pt>
                <c:pt idx="1267">
                  <c:v>85.0</c:v>
                </c:pt>
                <c:pt idx="1268">
                  <c:v>85.5</c:v>
                </c:pt>
                <c:pt idx="1269">
                  <c:v>86.2</c:v>
                </c:pt>
                <c:pt idx="1270">
                  <c:v>85.7</c:v>
                </c:pt>
                <c:pt idx="1271">
                  <c:v>86.4</c:v>
                </c:pt>
                <c:pt idx="1272">
                  <c:v>88.0</c:v>
                </c:pt>
                <c:pt idx="1273">
                  <c:v>88.6</c:v>
                </c:pt>
                <c:pt idx="1274">
                  <c:v>88.5</c:v>
                </c:pt>
                <c:pt idx="1275">
                  <c:v>88.0</c:v>
                </c:pt>
                <c:pt idx="1276">
                  <c:v>88.8</c:v>
                </c:pt>
                <c:pt idx="1277">
                  <c:v>89.9</c:v>
                </c:pt>
                <c:pt idx="1278">
                  <c:v>90.8</c:v>
                </c:pt>
                <c:pt idx="1279">
                  <c:v>91.1</c:v>
                </c:pt>
                <c:pt idx="1280">
                  <c:v>91.4</c:v>
                </c:pt>
                <c:pt idx="1281">
                  <c:v>90.3</c:v>
                </c:pt>
                <c:pt idx="1282">
                  <c:v>90.3</c:v>
                </c:pt>
                <c:pt idx="1283">
                  <c:v>90.9</c:v>
                </c:pt>
                <c:pt idx="1284">
                  <c:v>91.5</c:v>
                </c:pt>
                <c:pt idx="1285">
                  <c:v>91.9</c:v>
                </c:pt>
                <c:pt idx="1286">
                  <c:v>91.9</c:v>
                </c:pt>
                <c:pt idx="1287">
                  <c:v>90.9</c:v>
                </c:pt>
                <c:pt idx="1288">
                  <c:v>90.0</c:v>
                </c:pt>
                <c:pt idx="1289">
                  <c:v>88.8</c:v>
                </c:pt>
                <c:pt idx="1290">
                  <c:v>89.4</c:v>
                </c:pt>
                <c:pt idx="1291">
                  <c:v>88.4</c:v>
                </c:pt>
                <c:pt idx="1292">
                  <c:v>88.7</c:v>
                </c:pt>
                <c:pt idx="1293">
                  <c:v>89.0</c:v>
                </c:pt>
                <c:pt idx="1294">
                  <c:v>87.1</c:v>
                </c:pt>
                <c:pt idx="1295">
                  <c:v>86.1</c:v>
                </c:pt>
                <c:pt idx="1296">
                  <c:v>86.4</c:v>
                </c:pt>
                <c:pt idx="1297">
                  <c:v>86.4</c:v>
                </c:pt>
                <c:pt idx="1298">
                  <c:v>88.5</c:v>
                </c:pt>
                <c:pt idx="1299">
                  <c:v>87.4</c:v>
                </c:pt>
                <c:pt idx="1300">
                  <c:v>89.2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4930448"/>
        <c:axId val="344935056"/>
      </c:lineChart>
      <c:dateAx>
        <c:axId val="344930448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4935056"/>
        <c:crosses val="autoZero"/>
        <c:auto val="0"/>
        <c:lblOffset val="100"/>
        <c:baseTimeUnit val="days"/>
      </c:dateAx>
      <c:valAx>
        <c:axId val="34493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4930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累積報酬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工作表1!$I$2</c:f>
              <c:strCache>
                <c:ptCount val="1"/>
                <c:pt idx="0">
                  <c:v>10檔股票累積報酬</c:v>
                </c:pt>
              </c:strCache>
            </c:strRef>
          </c:tx>
          <c:spPr>
            <a:ln w="15875"/>
          </c:spPr>
          <c:marker>
            <c:symbol val="none"/>
          </c:marker>
          <c:val>
            <c:numRef>
              <c:f>工作表1!$I$3:$I$1303</c:f>
              <c:numCache>
                <c:formatCode>General</c:formatCode>
                <c:ptCount val="1301"/>
                <c:pt idx="0">
                  <c:v>-0.05497759</c:v>
                </c:pt>
                <c:pt idx="1">
                  <c:v>-0.05497759</c:v>
                </c:pt>
                <c:pt idx="2">
                  <c:v>-0.064096607</c:v>
                </c:pt>
                <c:pt idx="3">
                  <c:v>-0.064096607</c:v>
                </c:pt>
                <c:pt idx="4">
                  <c:v>-0.064096607</c:v>
                </c:pt>
                <c:pt idx="5">
                  <c:v>-0.064096607</c:v>
                </c:pt>
                <c:pt idx="6">
                  <c:v>-0.064096607</c:v>
                </c:pt>
                <c:pt idx="7">
                  <c:v>-0.064096607</c:v>
                </c:pt>
                <c:pt idx="8">
                  <c:v>-0.064096607</c:v>
                </c:pt>
                <c:pt idx="9">
                  <c:v>-0.0336625269999999</c:v>
                </c:pt>
                <c:pt idx="10">
                  <c:v>-0.0420725269999999</c:v>
                </c:pt>
                <c:pt idx="11">
                  <c:v>-0.047117517</c:v>
                </c:pt>
                <c:pt idx="12">
                  <c:v>-0.047117517</c:v>
                </c:pt>
                <c:pt idx="13">
                  <c:v>-0.047117517</c:v>
                </c:pt>
                <c:pt idx="14">
                  <c:v>-0.039447517</c:v>
                </c:pt>
                <c:pt idx="15">
                  <c:v>-0.039447517</c:v>
                </c:pt>
                <c:pt idx="16">
                  <c:v>-0.033137507</c:v>
                </c:pt>
                <c:pt idx="17">
                  <c:v>-0.0251712470000001</c:v>
                </c:pt>
                <c:pt idx="18">
                  <c:v>-0.0251712470000001</c:v>
                </c:pt>
                <c:pt idx="19">
                  <c:v>-0.0155242210000001</c:v>
                </c:pt>
                <c:pt idx="20">
                  <c:v>-0.025842243</c:v>
                </c:pt>
                <c:pt idx="21">
                  <c:v>-0.025842243</c:v>
                </c:pt>
                <c:pt idx="22">
                  <c:v>-0.057995723</c:v>
                </c:pt>
                <c:pt idx="23">
                  <c:v>-0.069095723</c:v>
                </c:pt>
                <c:pt idx="24">
                  <c:v>-0.078645723</c:v>
                </c:pt>
                <c:pt idx="25">
                  <c:v>-0.078645723</c:v>
                </c:pt>
                <c:pt idx="26">
                  <c:v>-0.070045723</c:v>
                </c:pt>
                <c:pt idx="27">
                  <c:v>-0.070045723</c:v>
                </c:pt>
                <c:pt idx="28">
                  <c:v>-0.070045723</c:v>
                </c:pt>
                <c:pt idx="29">
                  <c:v>-0.062355723</c:v>
                </c:pt>
                <c:pt idx="30">
                  <c:v>-0.062355723</c:v>
                </c:pt>
                <c:pt idx="31">
                  <c:v>-0.062355723</c:v>
                </c:pt>
                <c:pt idx="32">
                  <c:v>-0.069095723</c:v>
                </c:pt>
                <c:pt idx="33">
                  <c:v>-0.069095723</c:v>
                </c:pt>
                <c:pt idx="34">
                  <c:v>-0.0780557130000001</c:v>
                </c:pt>
                <c:pt idx="35">
                  <c:v>-0.0860557130000001</c:v>
                </c:pt>
                <c:pt idx="36">
                  <c:v>-0.075407687000001</c:v>
                </c:pt>
                <c:pt idx="37">
                  <c:v>-0.0685845470000001</c:v>
                </c:pt>
                <c:pt idx="38">
                  <c:v>-0.0594345470000001</c:v>
                </c:pt>
                <c:pt idx="39">
                  <c:v>-0.0292345470000001</c:v>
                </c:pt>
                <c:pt idx="40">
                  <c:v>-0.0292345470000001</c:v>
                </c:pt>
                <c:pt idx="41">
                  <c:v>-0.0292345470000001</c:v>
                </c:pt>
                <c:pt idx="42">
                  <c:v>-0.0292345470000001</c:v>
                </c:pt>
                <c:pt idx="43">
                  <c:v>-0.0292345470000001</c:v>
                </c:pt>
                <c:pt idx="44">
                  <c:v>-0.0280010769999999</c:v>
                </c:pt>
                <c:pt idx="45">
                  <c:v>-0.0280010769999999</c:v>
                </c:pt>
                <c:pt idx="46">
                  <c:v>-0.0280010769999999</c:v>
                </c:pt>
                <c:pt idx="47">
                  <c:v>-0.00414107699999995</c:v>
                </c:pt>
                <c:pt idx="48">
                  <c:v>-0.00414107699999995</c:v>
                </c:pt>
                <c:pt idx="49">
                  <c:v>-0.00414107699999995</c:v>
                </c:pt>
                <c:pt idx="50">
                  <c:v>-0.013241077</c:v>
                </c:pt>
                <c:pt idx="51">
                  <c:v>-0.013241077</c:v>
                </c:pt>
                <c:pt idx="52">
                  <c:v>-0.024626106</c:v>
                </c:pt>
                <c:pt idx="53">
                  <c:v>-0.036406106</c:v>
                </c:pt>
                <c:pt idx="54">
                  <c:v>-0.039844176</c:v>
                </c:pt>
                <c:pt idx="55">
                  <c:v>-0.039844176</c:v>
                </c:pt>
                <c:pt idx="56">
                  <c:v>-0.039844176</c:v>
                </c:pt>
                <c:pt idx="57">
                  <c:v>-0.039844176</c:v>
                </c:pt>
                <c:pt idx="58">
                  <c:v>-0.039844176</c:v>
                </c:pt>
                <c:pt idx="59">
                  <c:v>-0.039844176</c:v>
                </c:pt>
                <c:pt idx="60">
                  <c:v>-0.039844176</c:v>
                </c:pt>
                <c:pt idx="61">
                  <c:v>-0.039844176</c:v>
                </c:pt>
                <c:pt idx="62">
                  <c:v>-0.039844176</c:v>
                </c:pt>
                <c:pt idx="63">
                  <c:v>-0.039844176</c:v>
                </c:pt>
                <c:pt idx="64">
                  <c:v>-0.039844176</c:v>
                </c:pt>
                <c:pt idx="65">
                  <c:v>-0.028139256</c:v>
                </c:pt>
                <c:pt idx="66">
                  <c:v>-0.0248902460000001</c:v>
                </c:pt>
                <c:pt idx="67">
                  <c:v>-0.0248902460000001</c:v>
                </c:pt>
                <c:pt idx="68">
                  <c:v>-0.0165802460000001</c:v>
                </c:pt>
                <c:pt idx="69">
                  <c:v>-0.0251102460000001</c:v>
                </c:pt>
                <c:pt idx="70">
                  <c:v>-0.0251102460000001</c:v>
                </c:pt>
                <c:pt idx="71">
                  <c:v>-0.0251102460000001</c:v>
                </c:pt>
                <c:pt idx="72">
                  <c:v>-0.0336102460000001</c:v>
                </c:pt>
                <c:pt idx="73">
                  <c:v>-0.0336102460000001</c:v>
                </c:pt>
                <c:pt idx="74">
                  <c:v>-0.021015208</c:v>
                </c:pt>
                <c:pt idx="75">
                  <c:v>-0.049215208</c:v>
                </c:pt>
                <c:pt idx="76">
                  <c:v>-0.040215208</c:v>
                </c:pt>
                <c:pt idx="77">
                  <c:v>-0.040215208</c:v>
                </c:pt>
                <c:pt idx="78">
                  <c:v>-0.040215208</c:v>
                </c:pt>
                <c:pt idx="79">
                  <c:v>-0.0492183779999999</c:v>
                </c:pt>
                <c:pt idx="80">
                  <c:v>-0.0492183779999999</c:v>
                </c:pt>
                <c:pt idx="81">
                  <c:v>-0.0552683779999999</c:v>
                </c:pt>
                <c:pt idx="82">
                  <c:v>-0.061483118</c:v>
                </c:pt>
                <c:pt idx="83">
                  <c:v>-0.069883118</c:v>
                </c:pt>
                <c:pt idx="84">
                  <c:v>-0.069883118</c:v>
                </c:pt>
                <c:pt idx="85">
                  <c:v>-0.079023118</c:v>
                </c:pt>
                <c:pt idx="86">
                  <c:v>-0.045423118</c:v>
                </c:pt>
                <c:pt idx="87">
                  <c:v>-0.045423118</c:v>
                </c:pt>
                <c:pt idx="88">
                  <c:v>-0.045423118</c:v>
                </c:pt>
                <c:pt idx="89">
                  <c:v>-0.045423118</c:v>
                </c:pt>
                <c:pt idx="90">
                  <c:v>-0.045423118</c:v>
                </c:pt>
                <c:pt idx="91">
                  <c:v>-0.071923118</c:v>
                </c:pt>
                <c:pt idx="92">
                  <c:v>-0.063803118</c:v>
                </c:pt>
                <c:pt idx="93">
                  <c:v>-0.063803118</c:v>
                </c:pt>
                <c:pt idx="94">
                  <c:v>-0.054441018</c:v>
                </c:pt>
                <c:pt idx="95">
                  <c:v>-0.054441018</c:v>
                </c:pt>
                <c:pt idx="96">
                  <c:v>-0.0553827380000001</c:v>
                </c:pt>
                <c:pt idx="97">
                  <c:v>-0.0468618779999999</c:v>
                </c:pt>
                <c:pt idx="98">
                  <c:v>-0.0377618779999999</c:v>
                </c:pt>
                <c:pt idx="99">
                  <c:v>-0.035215127</c:v>
                </c:pt>
                <c:pt idx="100">
                  <c:v>-0.035215127</c:v>
                </c:pt>
                <c:pt idx="101">
                  <c:v>-0.035215127</c:v>
                </c:pt>
                <c:pt idx="102">
                  <c:v>-0.035215127</c:v>
                </c:pt>
                <c:pt idx="103">
                  <c:v>-0.035215127</c:v>
                </c:pt>
                <c:pt idx="104">
                  <c:v>-0.0430751269999999</c:v>
                </c:pt>
                <c:pt idx="105">
                  <c:v>-0.017175127</c:v>
                </c:pt>
                <c:pt idx="106">
                  <c:v>-0.025195127</c:v>
                </c:pt>
                <c:pt idx="107">
                  <c:v>-0.025195127</c:v>
                </c:pt>
                <c:pt idx="108">
                  <c:v>-0.025195127</c:v>
                </c:pt>
                <c:pt idx="109">
                  <c:v>-0.030911067</c:v>
                </c:pt>
                <c:pt idx="110">
                  <c:v>-0.028136067</c:v>
                </c:pt>
                <c:pt idx="111">
                  <c:v>-0.030961067</c:v>
                </c:pt>
                <c:pt idx="112">
                  <c:v>-0.030961067</c:v>
                </c:pt>
                <c:pt idx="113">
                  <c:v>-0.030961067</c:v>
                </c:pt>
                <c:pt idx="114">
                  <c:v>-0.038751067</c:v>
                </c:pt>
                <c:pt idx="115">
                  <c:v>-0.038751067</c:v>
                </c:pt>
                <c:pt idx="116">
                  <c:v>-0.072775667</c:v>
                </c:pt>
                <c:pt idx="117">
                  <c:v>-0.063245667</c:v>
                </c:pt>
                <c:pt idx="118">
                  <c:v>-0.054214648</c:v>
                </c:pt>
                <c:pt idx="119">
                  <c:v>-0.054214648</c:v>
                </c:pt>
                <c:pt idx="120">
                  <c:v>-0.054214648</c:v>
                </c:pt>
                <c:pt idx="121">
                  <c:v>-0.062134648</c:v>
                </c:pt>
                <c:pt idx="122">
                  <c:v>-0.0888646800000001</c:v>
                </c:pt>
                <c:pt idx="123">
                  <c:v>-0.0888646800000001</c:v>
                </c:pt>
                <c:pt idx="124">
                  <c:v>-0.0888646800000001</c:v>
                </c:pt>
                <c:pt idx="125">
                  <c:v>-0.0888646800000001</c:v>
                </c:pt>
                <c:pt idx="126">
                  <c:v>-0.0888646800000001</c:v>
                </c:pt>
                <c:pt idx="127">
                  <c:v>-0.0888646800000001</c:v>
                </c:pt>
                <c:pt idx="128">
                  <c:v>-0.0888646800000001</c:v>
                </c:pt>
                <c:pt idx="129">
                  <c:v>-0.0888646800000001</c:v>
                </c:pt>
                <c:pt idx="130">
                  <c:v>-0.0888646800000001</c:v>
                </c:pt>
                <c:pt idx="131">
                  <c:v>-0.0888646800000001</c:v>
                </c:pt>
                <c:pt idx="132">
                  <c:v>-0.0742914800000001</c:v>
                </c:pt>
                <c:pt idx="133">
                  <c:v>-0.0742914800000001</c:v>
                </c:pt>
                <c:pt idx="134">
                  <c:v>-0.03648589</c:v>
                </c:pt>
                <c:pt idx="135">
                  <c:v>-0.03648589</c:v>
                </c:pt>
                <c:pt idx="136">
                  <c:v>-0.03648589</c:v>
                </c:pt>
                <c:pt idx="137">
                  <c:v>-0.0381975199999999</c:v>
                </c:pt>
                <c:pt idx="138">
                  <c:v>-0.0381975199999999</c:v>
                </c:pt>
                <c:pt idx="139">
                  <c:v>-0.0306975199999999</c:v>
                </c:pt>
                <c:pt idx="140">
                  <c:v>-0.021072501</c:v>
                </c:pt>
                <c:pt idx="141">
                  <c:v>-0.00285013100000005</c:v>
                </c:pt>
                <c:pt idx="142">
                  <c:v>-0.00285013100000005</c:v>
                </c:pt>
                <c:pt idx="143">
                  <c:v>0.000234868999999948</c:v>
                </c:pt>
                <c:pt idx="144">
                  <c:v>-0.00954598100000005</c:v>
                </c:pt>
                <c:pt idx="145">
                  <c:v>-0.00954598100000005</c:v>
                </c:pt>
                <c:pt idx="146">
                  <c:v>-0.00954598100000005</c:v>
                </c:pt>
                <c:pt idx="147">
                  <c:v>-0.017225981</c:v>
                </c:pt>
                <c:pt idx="148">
                  <c:v>-0.00773426099999994</c:v>
                </c:pt>
                <c:pt idx="149">
                  <c:v>-0.0213342609999999</c:v>
                </c:pt>
                <c:pt idx="150">
                  <c:v>-0.024230001</c:v>
                </c:pt>
                <c:pt idx="151">
                  <c:v>-0.032330001</c:v>
                </c:pt>
                <c:pt idx="152">
                  <c:v>-0.059580001</c:v>
                </c:pt>
                <c:pt idx="153">
                  <c:v>-0.069550291</c:v>
                </c:pt>
                <c:pt idx="154">
                  <c:v>-0.069550291</c:v>
                </c:pt>
                <c:pt idx="155">
                  <c:v>-0.069550291</c:v>
                </c:pt>
                <c:pt idx="156">
                  <c:v>-0.078450291</c:v>
                </c:pt>
                <c:pt idx="157">
                  <c:v>-0.071779701</c:v>
                </c:pt>
                <c:pt idx="158">
                  <c:v>-0.0817897269999999</c:v>
                </c:pt>
                <c:pt idx="159">
                  <c:v>-0.0817897269999999</c:v>
                </c:pt>
                <c:pt idx="160">
                  <c:v>-0.0921089269999999</c:v>
                </c:pt>
                <c:pt idx="161">
                  <c:v>-0.0921089269999999</c:v>
                </c:pt>
                <c:pt idx="162">
                  <c:v>-0.0890539269999999</c:v>
                </c:pt>
                <c:pt idx="163">
                  <c:v>-0.0890539269999999</c:v>
                </c:pt>
                <c:pt idx="164">
                  <c:v>-0.0706641269999999</c:v>
                </c:pt>
                <c:pt idx="165">
                  <c:v>-0.053873467</c:v>
                </c:pt>
                <c:pt idx="166">
                  <c:v>-0.053873467</c:v>
                </c:pt>
                <c:pt idx="167">
                  <c:v>-0.045633467</c:v>
                </c:pt>
                <c:pt idx="168">
                  <c:v>-0.045633467</c:v>
                </c:pt>
                <c:pt idx="169">
                  <c:v>-0.045633467</c:v>
                </c:pt>
                <c:pt idx="170">
                  <c:v>-0.045633467</c:v>
                </c:pt>
                <c:pt idx="171">
                  <c:v>-0.045633467</c:v>
                </c:pt>
                <c:pt idx="172">
                  <c:v>-0.013633467</c:v>
                </c:pt>
                <c:pt idx="173">
                  <c:v>-0.00422846999999992</c:v>
                </c:pt>
                <c:pt idx="174">
                  <c:v>0.00482153000000007</c:v>
                </c:pt>
                <c:pt idx="175">
                  <c:v>0.00482153000000007</c:v>
                </c:pt>
                <c:pt idx="176">
                  <c:v>-0.00506747300000004</c:v>
                </c:pt>
                <c:pt idx="177">
                  <c:v>-0.00506747300000004</c:v>
                </c:pt>
                <c:pt idx="178">
                  <c:v>-0.00506747300000004</c:v>
                </c:pt>
                <c:pt idx="179">
                  <c:v>-0.00506747300000004</c:v>
                </c:pt>
                <c:pt idx="180">
                  <c:v>-0.016234173</c:v>
                </c:pt>
                <c:pt idx="181">
                  <c:v>-0.019249173</c:v>
                </c:pt>
                <c:pt idx="182">
                  <c:v>-0.019249173</c:v>
                </c:pt>
                <c:pt idx="183">
                  <c:v>-0.027509173</c:v>
                </c:pt>
                <c:pt idx="184">
                  <c:v>-0.036159173</c:v>
                </c:pt>
                <c:pt idx="185">
                  <c:v>-0.062293483</c:v>
                </c:pt>
                <c:pt idx="186">
                  <c:v>-0.062293483</c:v>
                </c:pt>
                <c:pt idx="187">
                  <c:v>-0.062293483</c:v>
                </c:pt>
                <c:pt idx="188">
                  <c:v>-0.062293483</c:v>
                </c:pt>
                <c:pt idx="189">
                  <c:v>-0.062293483</c:v>
                </c:pt>
                <c:pt idx="190">
                  <c:v>-0.062293483</c:v>
                </c:pt>
                <c:pt idx="191">
                  <c:v>-0.062293483</c:v>
                </c:pt>
                <c:pt idx="192">
                  <c:v>-0.062293483</c:v>
                </c:pt>
                <c:pt idx="193">
                  <c:v>-0.051226483</c:v>
                </c:pt>
                <c:pt idx="194">
                  <c:v>-0.0411064769999999</c:v>
                </c:pt>
                <c:pt idx="195">
                  <c:v>-0.0411064769999999</c:v>
                </c:pt>
                <c:pt idx="196">
                  <c:v>-0.0411064769999999</c:v>
                </c:pt>
                <c:pt idx="197">
                  <c:v>-0.0328364769999999</c:v>
                </c:pt>
                <c:pt idx="198">
                  <c:v>-0.0296364769999999</c:v>
                </c:pt>
                <c:pt idx="199">
                  <c:v>-0.00931254700000006</c:v>
                </c:pt>
                <c:pt idx="200">
                  <c:v>-0.00363254700000007</c:v>
                </c:pt>
                <c:pt idx="201">
                  <c:v>-0.00363254700000007</c:v>
                </c:pt>
                <c:pt idx="202">
                  <c:v>-0.00363254700000007</c:v>
                </c:pt>
                <c:pt idx="203">
                  <c:v>0.00491745299999993</c:v>
                </c:pt>
                <c:pt idx="204">
                  <c:v>0.00491745299999993</c:v>
                </c:pt>
                <c:pt idx="205">
                  <c:v>0.00491745299999993</c:v>
                </c:pt>
                <c:pt idx="206">
                  <c:v>-0.0268325470000001</c:v>
                </c:pt>
                <c:pt idx="207">
                  <c:v>-0.0268325470000001</c:v>
                </c:pt>
                <c:pt idx="208">
                  <c:v>-0.0268325470000001</c:v>
                </c:pt>
                <c:pt idx="209">
                  <c:v>-0.0268325470000001</c:v>
                </c:pt>
                <c:pt idx="210">
                  <c:v>-0.0268325470000001</c:v>
                </c:pt>
                <c:pt idx="211">
                  <c:v>-0.0268325470000001</c:v>
                </c:pt>
                <c:pt idx="212">
                  <c:v>-0.0268325470000001</c:v>
                </c:pt>
                <c:pt idx="213">
                  <c:v>-0.0268325470000001</c:v>
                </c:pt>
                <c:pt idx="214">
                  <c:v>-0.036105551</c:v>
                </c:pt>
                <c:pt idx="215">
                  <c:v>-0.043935551</c:v>
                </c:pt>
                <c:pt idx="216">
                  <c:v>-0.054204951</c:v>
                </c:pt>
                <c:pt idx="217">
                  <c:v>-0.054204951</c:v>
                </c:pt>
                <c:pt idx="218">
                  <c:v>-0.0631249510000009</c:v>
                </c:pt>
                <c:pt idx="219">
                  <c:v>-0.0631249510000009</c:v>
                </c:pt>
                <c:pt idx="220">
                  <c:v>-0.0723649510000009</c:v>
                </c:pt>
                <c:pt idx="221">
                  <c:v>-0.0723649510000009</c:v>
                </c:pt>
                <c:pt idx="222">
                  <c:v>-0.040864951</c:v>
                </c:pt>
                <c:pt idx="223">
                  <c:v>-0.040864951</c:v>
                </c:pt>
                <c:pt idx="224">
                  <c:v>-0.045994951</c:v>
                </c:pt>
                <c:pt idx="225">
                  <c:v>-0.049179951</c:v>
                </c:pt>
                <c:pt idx="226">
                  <c:v>-0.0448407110000011</c:v>
                </c:pt>
                <c:pt idx="227">
                  <c:v>-0.0448407110000011</c:v>
                </c:pt>
                <c:pt idx="228">
                  <c:v>-0.0448407110000011</c:v>
                </c:pt>
                <c:pt idx="229">
                  <c:v>-0.0448407110000011</c:v>
                </c:pt>
                <c:pt idx="230">
                  <c:v>-0.0448407110000011</c:v>
                </c:pt>
                <c:pt idx="231">
                  <c:v>-0.0448407110000011</c:v>
                </c:pt>
                <c:pt idx="232">
                  <c:v>-0.0311607110000011</c:v>
                </c:pt>
                <c:pt idx="233">
                  <c:v>-0.0207916110000011</c:v>
                </c:pt>
                <c:pt idx="234">
                  <c:v>-0.0172016050000001</c:v>
                </c:pt>
                <c:pt idx="235">
                  <c:v>-0.0497016050000001</c:v>
                </c:pt>
                <c:pt idx="236">
                  <c:v>-0.0644315949999999</c:v>
                </c:pt>
                <c:pt idx="237">
                  <c:v>-0.0644315949999999</c:v>
                </c:pt>
                <c:pt idx="238">
                  <c:v>-0.0720315949999999</c:v>
                </c:pt>
                <c:pt idx="239">
                  <c:v>-0.0720315949999999</c:v>
                </c:pt>
                <c:pt idx="240">
                  <c:v>-0.0720315949999999</c:v>
                </c:pt>
                <c:pt idx="241">
                  <c:v>-0.0720315949999999</c:v>
                </c:pt>
                <c:pt idx="242">
                  <c:v>-0.0932495</c:v>
                </c:pt>
                <c:pt idx="243">
                  <c:v>-0.0932495</c:v>
                </c:pt>
                <c:pt idx="244">
                  <c:v>-0.0932495</c:v>
                </c:pt>
                <c:pt idx="245">
                  <c:v>-0.0932495</c:v>
                </c:pt>
                <c:pt idx="246">
                  <c:v>-0.0932495</c:v>
                </c:pt>
                <c:pt idx="247">
                  <c:v>-0.0932495</c:v>
                </c:pt>
                <c:pt idx="248">
                  <c:v>-0.0932495</c:v>
                </c:pt>
                <c:pt idx="249">
                  <c:v>-0.0932495</c:v>
                </c:pt>
                <c:pt idx="250">
                  <c:v>-0.0739574970000001</c:v>
                </c:pt>
                <c:pt idx="251">
                  <c:v>-0.0645874970000001</c:v>
                </c:pt>
                <c:pt idx="252">
                  <c:v>-0.028698207</c:v>
                </c:pt>
                <c:pt idx="253">
                  <c:v>-0.011379007</c:v>
                </c:pt>
                <c:pt idx="254">
                  <c:v>-0.00037400700000003</c:v>
                </c:pt>
                <c:pt idx="255">
                  <c:v>-0.00037400700000003</c:v>
                </c:pt>
                <c:pt idx="256">
                  <c:v>-0.00037400700000003</c:v>
                </c:pt>
                <c:pt idx="257">
                  <c:v>-0.00037400700000003</c:v>
                </c:pt>
                <c:pt idx="258">
                  <c:v>-0.00037400700000003</c:v>
                </c:pt>
                <c:pt idx="259">
                  <c:v>0.00522599299999997</c:v>
                </c:pt>
                <c:pt idx="260">
                  <c:v>0.00522599299999997</c:v>
                </c:pt>
                <c:pt idx="261">
                  <c:v>0.00522599299999997</c:v>
                </c:pt>
                <c:pt idx="262">
                  <c:v>0.00522599299999997</c:v>
                </c:pt>
                <c:pt idx="263">
                  <c:v>-0.00255400700000003</c:v>
                </c:pt>
                <c:pt idx="264">
                  <c:v>-0.00255400700000003</c:v>
                </c:pt>
                <c:pt idx="265">
                  <c:v>-0.0221520119999999</c:v>
                </c:pt>
                <c:pt idx="266">
                  <c:v>-0.0350820119999999</c:v>
                </c:pt>
                <c:pt idx="267">
                  <c:v>-0.0534511119999999</c:v>
                </c:pt>
                <c:pt idx="268">
                  <c:v>-0.056630442</c:v>
                </c:pt>
                <c:pt idx="269">
                  <c:v>-0.056630442</c:v>
                </c:pt>
                <c:pt idx="270">
                  <c:v>-0.062570442</c:v>
                </c:pt>
                <c:pt idx="271">
                  <c:v>-0.052101642</c:v>
                </c:pt>
                <c:pt idx="272">
                  <c:v>-0.046251642</c:v>
                </c:pt>
                <c:pt idx="273">
                  <c:v>-0.046251642</c:v>
                </c:pt>
                <c:pt idx="274">
                  <c:v>-0.044291642</c:v>
                </c:pt>
                <c:pt idx="275">
                  <c:v>-0.034771642</c:v>
                </c:pt>
                <c:pt idx="276">
                  <c:v>-0.0598958439999999</c:v>
                </c:pt>
                <c:pt idx="277">
                  <c:v>-0.046606554000001</c:v>
                </c:pt>
                <c:pt idx="278">
                  <c:v>-0.053440864</c:v>
                </c:pt>
                <c:pt idx="279">
                  <c:v>-0.0498008640000001</c:v>
                </c:pt>
                <c:pt idx="280">
                  <c:v>-0.0498008640000001</c:v>
                </c:pt>
                <c:pt idx="281">
                  <c:v>-0.0403508640000001</c:v>
                </c:pt>
                <c:pt idx="282">
                  <c:v>-0.0403508640000001</c:v>
                </c:pt>
                <c:pt idx="283">
                  <c:v>-0.0403508640000001</c:v>
                </c:pt>
                <c:pt idx="284">
                  <c:v>-0.0403508640000001</c:v>
                </c:pt>
                <c:pt idx="285">
                  <c:v>-0.0535208689999999</c:v>
                </c:pt>
                <c:pt idx="286">
                  <c:v>-0.0535208689999999</c:v>
                </c:pt>
                <c:pt idx="287">
                  <c:v>-0.0535208689999999</c:v>
                </c:pt>
                <c:pt idx="288">
                  <c:v>-0.0640208689999999</c:v>
                </c:pt>
                <c:pt idx="289">
                  <c:v>-0.0640208689999999</c:v>
                </c:pt>
                <c:pt idx="290">
                  <c:v>-0.0720208689999999</c:v>
                </c:pt>
                <c:pt idx="291">
                  <c:v>-0.0720208689999999</c:v>
                </c:pt>
                <c:pt idx="292">
                  <c:v>-0.0395208689999999</c:v>
                </c:pt>
                <c:pt idx="293">
                  <c:v>-0.0474208689999999</c:v>
                </c:pt>
                <c:pt idx="294">
                  <c:v>-0.0395208689999999</c:v>
                </c:pt>
                <c:pt idx="295">
                  <c:v>-0.0395208689999999</c:v>
                </c:pt>
                <c:pt idx="296">
                  <c:v>-0.0395208689999999</c:v>
                </c:pt>
                <c:pt idx="297">
                  <c:v>-0.0316608689999999</c:v>
                </c:pt>
                <c:pt idx="298">
                  <c:v>-0.0277608689999999</c:v>
                </c:pt>
                <c:pt idx="299">
                  <c:v>-0.0277608689999999</c:v>
                </c:pt>
                <c:pt idx="300">
                  <c:v>-0.0277608689999999</c:v>
                </c:pt>
                <c:pt idx="301">
                  <c:v>-0.0174108689999999</c:v>
                </c:pt>
                <c:pt idx="302">
                  <c:v>-0.0174108689999999</c:v>
                </c:pt>
                <c:pt idx="303">
                  <c:v>-0.00468229600000009</c:v>
                </c:pt>
                <c:pt idx="304">
                  <c:v>-0.00468229600000009</c:v>
                </c:pt>
                <c:pt idx="305">
                  <c:v>-0.0388322960000001</c:v>
                </c:pt>
                <c:pt idx="306">
                  <c:v>-0.042733076</c:v>
                </c:pt>
                <c:pt idx="307">
                  <c:v>-0.0388521960000001</c:v>
                </c:pt>
                <c:pt idx="308">
                  <c:v>-0.0388521960000001</c:v>
                </c:pt>
                <c:pt idx="309">
                  <c:v>-0.0369154960000001</c:v>
                </c:pt>
                <c:pt idx="310">
                  <c:v>-0.045489926</c:v>
                </c:pt>
                <c:pt idx="311">
                  <c:v>-0.045489926</c:v>
                </c:pt>
                <c:pt idx="312">
                  <c:v>-0.045489926</c:v>
                </c:pt>
                <c:pt idx="313">
                  <c:v>-0.045489926</c:v>
                </c:pt>
                <c:pt idx="314">
                  <c:v>-0.064954126</c:v>
                </c:pt>
                <c:pt idx="315">
                  <c:v>-0.064954126</c:v>
                </c:pt>
                <c:pt idx="316">
                  <c:v>-0.0741061210000001</c:v>
                </c:pt>
                <c:pt idx="317">
                  <c:v>-0.0402061210000001</c:v>
                </c:pt>
                <c:pt idx="318">
                  <c:v>-0.043225981</c:v>
                </c:pt>
                <c:pt idx="319">
                  <c:v>-0.043225981</c:v>
                </c:pt>
                <c:pt idx="320">
                  <c:v>-0.036145981</c:v>
                </c:pt>
                <c:pt idx="321">
                  <c:v>-0.031960981</c:v>
                </c:pt>
                <c:pt idx="322">
                  <c:v>-0.024880981</c:v>
                </c:pt>
                <c:pt idx="323">
                  <c:v>-0.024880981</c:v>
                </c:pt>
                <c:pt idx="324">
                  <c:v>-0.024880981</c:v>
                </c:pt>
                <c:pt idx="325">
                  <c:v>-0.032000981</c:v>
                </c:pt>
                <c:pt idx="326">
                  <c:v>-0.037370981</c:v>
                </c:pt>
                <c:pt idx="327">
                  <c:v>-0.047420981</c:v>
                </c:pt>
                <c:pt idx="328">
                  <c:v>-0.047420981</c:v>
                </c:pt>
                <c:pt idx="329">
                  <c:v>-0.047420981</c:v>
                </c:pt>
                <c:pt idx="330">
                  <c:v>-0.089130981</c:v>
                </c:pt>
                <c:pt idx="331">
                  <c:v>-0.0802759859999999</c:v>
                </c:pt>
                <c:pt idx="332">
                  <c:v>-0.0802759859999999</c:v>
                </c:pt>
                <c:pt idx="333">
                  <c:v>-0.0802759859999999</c:v>
                </c:pt>
                <c:pt idx="334">
                  <c:v>-0.0802759859999999</c:v>
                </c:pt>
                <c:pt idx="335">
                  <c:v>-0.0802759859999999</c:v>
                </c:pt>
                <c:pt idx="336">
                  <c:v>-0.0668160859999999</c:v>
                </c:pt>
                <c:pt idx="337">
                  <c:v>-0.0668160859999999</c:v>
                </c:pt>
                <c:pt idx="338">
                  <c:v>-0.0668160859999999</c:v>
                </c:pt>
                <c:pt idx="339">
                  <c:v>-0.0668160859999999</c:v>
                </c:pt>
                <c:pt idx="340">
                  <c:v>-0.0709960859999999</c:v>
                </c:pt>
                <c:pt idx="341">
                  <c:v>-0.0275960859999999</c:v>
                </c:pt>
                <c:pt idx="342">
                  <c:v>-0.0713260859999999</c:v>
                </c:pt>
                <c:pt idx="343">
                  <c:v>-0.0713260859999999</c:v>
                </c:pt>
                <c:pt idx="344">
                  <c:v>-0.0358260859999999</c:v>
                </c:pt>
                <c:pt idx="345">
                  <c:v>-0.053805016</c:v>
                </c:pt>
                <c:pt idx="346">
                  <c:v>-0.053805016</c:v>
                </c:pt>
                <c:pt idx="347">
                  <c:v>-0.089805016</c:v>
                </c:pt>
                <c:pt idx="348">
                  <c:v>-0.0982090180000011</c:v>
                </c:pt>
                <c:pt idx="349">
                  <c:v>-0.0982090180000011</c:v>
                </c:pt>
                <c:pt idx="350">
                  <c:v>-0.0982090180000011</c:v>
                </c:pt>
                <c:pt idx="351">
                  <c:v>-0.0982090180000011</c:v>
                </c:pt>
                <c:pt idx="352">
                  <c:v>-0.0982090180000011</c:v>
                </c:pt>
                <c:pt idx="353">
                  <c:v>-0.0982090180000011</c:v>
                </c:pt>
                <c:pt idx="354">
                  <c:v>-0.0940690180000011</c:v>
                </c:pt>
                <c:pt idx="355">
                  <c:v>-0.0940690180000011</c:v>
                </c:pt>
                <c:pt idx="356">
                  <c:v>-0.0940690180000011</c:v>
                </c:pt>
                <c:pt idx="357">
                  <c:v>-0.0732424180000011</c:v>
                </c:pt>
                <c:pt idx="358">
                  <c:v>-0.0618924180000011</c:v>
                </c:pt>
                <c:pt idx="359">
                  <c:v>-0.0618924180000011</c:v>
                </c:pt>
                <c:pt idx="360">
                  <c:v>-0.0618924180000011</c:v>
                </c:pt>
                <c:pt idx="361">
                  <c:v>-0.024142418</c:v>
                </c:pt>
                <c:pt idx="362">
                  <c:v>-0.024142418</c:v>
                </c:pt>
                <c:pt idx="363">
                  <c:v>-0.013066898</c:v>
                </c:pt>
                <c:pt idx="364">
                  <c:v>-0.00460789900000002</c:v>
                </c:pt>
                <c:pt idx="365">
                  <c:v>0.00256209100000001</c:v>
                </c:pt>
                <c:pt idx="366">
                  <c:v>0.012262091</c:v>
                </c:pt>
                <c:pt idx="367">
                  <c:v>0.012262091</c:v>
                </c:pt>
                <c:pt idx="368">
                  <c:v>0.012262091</c:v>
                </c:pt>
                <c:pt idx="369">
                  <c:v>0.012262091</c:v>
                </c:pt>
                <c:pt idx="370">
                  <c:v>0.012262091</c:v>
                </c:pt>
                <c:pt idx="371">
                  <c:v>0.012262091</c:v>
                </c:pt>
                <c:pt idx="372">
                  <c:v>0.012262091</c:v>
                </c:pt>
                <c:pt idx="373">
                  <c:v>0.012262091</c:v>
                </c:pt>
                <c:pt idx="374">
                  <c:v>0.012262091</c:v>
                </c:pt>
                <c:pt idx="375">
                  <c:v>0.012262091</c:v>
                </c:pt>
                <c:pt idx="376">
                  <c:v>0.012262091</c:v>
                </c:pt>
                <c:pt idx="377">
                  <c:v>0.012262091</c:v>
                </c:pt>
                <c:pt idx="378">
                  <c:v>-0.023837909</c:v>
                </c:pt>
                <c:pt idx="379">
                  <c:v>-0.023837909</c:v>
                </c:pt>
                <c:pt idx="380">
                  <c:v>-0.034808209</c:v>
                </c:pt>
                <c:pt idx="381">
                  <c:v>-0.00323820899999998</c:v>
                </c:pt>
                <c:pt idx="382">
                  <c:v>-0.013788209</c:v>
                </c:pt>
                <c:pt idx="383">
                  <c:v>-0.030118209</c:v>
                </c:pt>
                <c:pt idx="384">
                  <c:v>-0.030118209</c:v>
                </c:pt>
                <c:pt idx="385">
                  <c:v>-0.039497609</c:v>
                </c:pt>
                <c:pt idx="386">
                  <c:v>-0.026287009</c:v>
                </c:pt>
                <c:pt idx="387">
                  <c:v>-0.026287009</c:v>
                </c:pt>
                <c:pt idx="388">
                  <c:v>-0.026287009</c:v>
                </c:pt>
                <c:pt idx="389">
                  <c:v>-0.026287009</c:v>
                </c:pt>
                <c:pt idx="390">
                  <c:v>-0.037087009</c:v>
                </c:pt>
                <c:pt idx="391">
                  <c:v>-0.0596568130000001</c:v>
                </c:pt>
                <c:pt idx="392">
                  <c:v>-0.0596568130000001</c:v>
                </c:pt>
                <c:pt idx="393">
                  <c:v>-0.0559418130000001</c:v>
                </c:pt>
                <c:pt idx="394">
                  <c:v>-0.0559418130000001</c:v>
                </c:pt>
                <c:pt idx="395">
                  <c:v>-0.0519614130000001</c:v>
                </c:pt>
                <c:pt idx="396">
                  <c:v>-0.0873114130000001</c:v>
                </c:pt>
                <c:pt idx="397">
                  <c:v>-0.0873114130000001</c:v>
                </c:pt>
                <c:pt idx="398">
                  <c:v>-0.0913064130000001</c:v>
                </c:pt>
                <c:pt idx="399">
                  <c:v>-0.0956301130000001</c:v>
                </c:pt>
                <c:pt idx="400">
                  <c:v>-0.0956301130000001</c:v>
                </c:pt>
                <c:pt idx="401">
                  <c:v>-0.0956301130000001</c:v>
                </c:pt>
                <c:pt idx="402">
                  <c:v>-0.0860901130000001</c:v>
                </c:pt>
                <c:pt idx="403">
                  <c:v>-0.0860901130000001</c:v>
                </c:pt>
                <c:pt idx="404">
                  <c:v>-0.0762701130000001</c:v>
                </c:pt>
                <c:pt idx="405">
                  <c:v>-0.0762701130000001</c:v>
                </c:pt>
                <c:pt idx="406">
                  <c:v>-0.0616138130000001</c:v>
                </c:pt>
                <c:pt idx="407">
                  <c:v>-0.0616138130000001</c:v>
                </c:pt>
                <c:pt idx="408">
                  <c:v>-0.0616138130000001</c:v>
                </c:pt>
                <c:pt idx="409">
                  <c:v>-0.0616138130000001</c:v>
                </c:pt>
                <c:pt idx="410">
                  <c:v>-0.0616138130000001</c:v>
                </c:pt>
                <c:pt idx="411">
                  <c:v>-0.00212680899999998</c:v>
                </c:pt>
                <c:pt idx="412">
                  <c:v>0.00223320099999998</c:v>
                </c:pt>
                <c:pt idx="413">
                  <c:v>0.00843320099999997</c:v>
                </c:pt>
                <c:pt idx="414">
                  <c:v>0.00843320099999997</c:v>
                </c:pt>
                <c:pt idx="415">
                  <c:v>-0.027416799</c:v>
                </c:pt>
                <c:pt idx="416">
                  <c:v>-0.027416799</c:v>
                </c:pt>
                <c:pt idx="417">
                  <c:v>-0.027416799</c:v>
                </c:pt>
                <c:pt idx="418">
                  <c:v>-0.032956799</c:v>
                </c:pt>
                <c:pt idx="419">
                  <c:v>-0.032956799</c:v>
                </c:pt>
                <c:pt idx="420">
                  <c:v>-0.032956799</c:v>
                </c:pt>
                <c:pt idx="421">
                  <c:v>-0.042356799</c:v>
                </c:pt>
                <c:pt idx="422">
                  <c:v>-0.042356799</c:v>
                </c:pt>
                <c:pt idx="423">
                  <c:v>-0.055916399</c:v>
                </c:pt>
                <c:pt idx="424">
                  <c:v>-0.010266399</c:v>
                </c:pt>
                <c:pt idx="425">
                  <c:v>-0.00655589900000002</c:v>
                </c:pt>
                <c:pt idx="426">
                  <c:v>-0.0523668960000001</c:v>
                </c:pt>
                <c:pt idx="427">
                  <c:v>-0.0523668960000001</c:v>
                </c:pt>
                <c:pt idx="428">
                  <c:v>-0.0523668960000001</c:v>
                </c:pt>
                <c:pt idx="429">
                  <c:v>-0.0523668960000001</c:v>
                </c:pt>
                <c:pt idx="430">
                  <c:v>-0.0232168960000001</c:v>
                </c:pt>
                <c:pt idx="431">
                  <c:v>-0.0232168960000001</c:v>
                </c:pt>
                <c:pt idx="432">
                  <c:v>-0.0598168960000001</c:v>
                </c:pt>
                <c:pt idx="433">
                  <c:v>-0.047265806</c:v>
                </c:pt>
                <c:pt idx="434">
                  <c:v>-0.054725806</c:v>
                </c:pt>
                <c:pt idx="435">
                  <c:v>-0.054725806</c:v>
                </c:pt>
                <c:pt idx="436">
                  <c:v>-0.054725806</c:v>
                </c:pt>
                <c:pt idx="437">
                  <c:v>-0.054725806</c:v>
                </c:pt>
                <c:pt idx="438">
                  <c:v>-0.058855806</c:v>
                </c:pt>
                <c:pt idx="439">
                  <c:v>-0.058855806</c:v>
                </c:pt>
                <c:pt idx="440">
                  <c:v>-0.0503858050000001</c:v>
                </c:pt>
                <c:pt idx="441">
                  <c:v>-0.0503858050000001</c:v>
                </c:pt>
                <c:pt idx="442">
                  <c:v>-0.0503858050000001</c:v>
                </c:pt>
                <c:pt idx="443">
                  <c:v>-0.0503858050000001</c:v>
                </c:pt>
                <c:pt idx="444">
                  <c:v>-0.0503858050000001</c:v>
                </c:pt>
                <c:pt idx="445">
                  <c:v>-0.0503858050000001</c:v>
                </c:pt>
                <c:pt idx="446">
                  <c:v>-0.0503858050000001</c:v>
                </c:pt>
                <c:pt idx="447">
                  <c:v>-0.0503858050000001</c:v>
                </c:pt>
                <c:pt idx="448">
                  <c:v>-0.0873858050000001</c:v>
                </c:pt>
                <c:pt idx="449">
                  <c:v>-0.0794858050000001</c:v>
                </c:pt>
                <c:pt idx="450">
                  <c:v>-0.0658157949999999</c:v>
                </c:pt>
                <c:pt idx="451">
                  <c:v>-0.0477657949999999</c:v>
                </c:pt>
                <c:pt idx="452">
                  <c:v>-0.0477657949999999</c:v>
                </c:pt>
                <c:pt idx="453">
                  <c:v>-0.0477657949999999</c:v>
                </c:pt>
                <c:pt idx="454">
                  <c:v>-0.0272383949999999</c:v>
                </c:pt>
                <c:pt idx="455">
                  <c:v>-0.0134502970000001</c:v>
                </c:pt>
                <c:pt idx="456">
                  <c:v>-0.0134502970000001</c:v>
                </c:pt>
                <c:pt idx="457">
                  <c:v>-0.0134502970000001</c:v>
                </c:pt>
                <c:pt idx="458">
                  <c:v>-0.00923529700000006</c:v>
                </c:pt>
                <c:pt idx="459">
                  <c:v>-0.00923529700000006</c:v>
                </c:pt>
                <c:pt idx="460">
                  <c:v>-0.0263252970000001</c:v>
                </c:pt>
                <c:pt idx="461">
                  <c:v>-0.0645252970000001</c:v>
                </c:pt>
                <c:pt idx="462">
                  <c:v>-0.0645252970000001</c:v>
                </c:pt>
                <c:pt idx="463">
                  <c:v>-0.0645252970000001</c:v>
                </c:pt>
                <c:pt idx="464">
                  <c:v>-0.0645252970000001</c:v>
                </c:pt>
                <c:pt idx="465">
                  <c:v>-0.0752252970000001</c:v>
                </c:pt>
                <c:pt idx="466">
                  <c:v>-0.0606686970000001</c:v>
                </c:pt>
                <c:pt idx="467">
                  <c:v>-0.0751486970000001</c:v>
                </c:pt>
                <c:pt idx="468">
                  <c:v>-0.0751486970000001</c:v>
                </c:pt>
                <c:pt idx="469">
                  <c:v>-0.0751486970000001</c:v>
                </c:pt>
                <c:pt idx="470">
                  <c:v>-0.0438936949999999</c:v>
                </c:pt>
                <c:pt idx="471">
                  <c:v>-0.0518536949999999</c:v>
                </c:pt>
                <c:pt idx="472">
                  <c:v>-0.0477086949999999</c:v>
                </c:pt>
                <c:pt idx="473">
                  <c:v>-0.0477086949999999</c:v>
                </c:pt>
                <c:pt idx="474">
                  <c:v>-0.0523936949999999</c:v>
                </c:pt>
                <c:pt idx="475">
                  <c:v>-0.0523936949999999</c:v>
                </c:pt>
                <c:pt idx="476">
                  <c:v>-0.0606436939999999</c:v>
                </c:pt>
                <c:pt idx="477">
                  <c:v>-0.0289336939999999</c:v>
                </c:pt>
                <c:pt idx="478">
                  <c:v>-0.0438392939999999</c:v>
                </c:pt>
                <c:pt idx="479">
                  <c:v>-0.0788892939999999</c:v>
                </c:pt>
                <c:pt idx="480">
                  <c:v>-0.0606392939999999</c:v>
                </c:pt>
                <c:pt idx="481">
                  <c:v>-0.0461823939999999</c:v>
                </c:pt>
                <c:pt idx="482">
                  <c:v>-0.0461823939999999</c:v>
                </c:pt>
                <c:pt idx="483">
                  <c:v>-0.0461823939999999</c:v>
                </c:pt>
                <c:pt idx="484">
                  <c:v>-0.037943391</c:v>
                </c:pt>
                <c:pt idx="485">
                  <c:v>-0.037943391</c:v>
                </c:pt>
                <c:pt idx="486">
                  <c:v>-0.037943391</c:v>
                </c:pt>
                <c:pt idx="487">
                  <c:v>-0.046237385</c:v>
                </c:pt>
                <c:pt idx="488">
                  <c:v>-0.037047385</c:v>
                </c:pt>
                <c:pt idx="489">
                  <c:v>-0.037047385</c:v>
                </c:pt>
                <c:pt idx="490">
                  <c:v>-0.037047385</c:v>
                </c:pt>
                <c:pt idx="491">
                  <c:v>0.000672615000000037</c:v>
                </c:pt>
                <c:pt idx="492">
                  <c:v>-0.00378238499999996</c:v>
                </c:pt>
                <c:pt idx="493">
                  <c:v>-0.00378238499999996</c:v>
                </c:pt>
                <c:pt idx="494">
                  <c:v>-0.010172385</c:v>
                </c:pt>
                <c:pt idx="495">
                  <c:v>-0.041386285</c:v>
                </c:pt>
                <c:pt idx="496">
                  <c:v>-0.041386285</c:v>
                </c:pt>
                <c:pt idx="497">
                  <c:v>-0.051886285</c:v>
                </c:pt>
                <c:pt idx="498">
                  <c:v>-0.051886285</c:v>
                </c:pt>
                <c:pt idx="499">
                  <c:v>-0.051886285</c:v>
                </c:pt>
                <c:pt idx="500">
                  <c:v>-0.061116285</c:v>
                </c:pt>
                <c:pt idx="501">
                  <c:v>-0.061116285</c:v>
                </c:pt>
                <c:pt idx="502">
                  <c:v>-0.061116285</c:v>
                </c:pt>
                <c:pt idx="503">
                  <c:v>-0.061116285</c:v>
                </c:pt>
                <c:pt idx="504">
                  <c:v>-0.061116285</c:v>
                </c:pt>
                <c:pt idx="505">
                  <c:v>-0.061116285</c:v>
                </c:pt>
                <c:pt idx="506">
                  <c:v>-0.104116285</c:v>
                </c:pt>
                <c:pt idx="507">
                  <c:v>-0.057431285</c:v>
                </c:pt>
                <c:pt idx="508">
                  <c:v>-0.057431285</c:v>
                </c:pt>
                <c:pt idx="509">
                  <c:v>-0.037847385</c:v>
                </c:pt>
                <c:pt idx="510">
                  <c:v>-0.037847385</c:v>
                </c:pt>
                <c:pt idx="511">
                  <c:v>-0.029497385</c:v>
                </c:pt>
                <c:pt idx="512">
                  <c:v>-0.00129438200000003</c:v>
                </c:pt>
                <c:pt idx="513">
                  <c:v>-0.00279438200000003</c:v>
                </c:pt>
                <c:pt idx="514">
                  <c:v>-0.00279438200000003</c:v>
                </c:pt>
                <c:pt idx="515">
                  <c:v>-0.00279438200000003</c:v>
                </c:pt>
                <c:pt idx="516">
                  <c:v>0.00405561799999997</c:v>
                </c:pt>
                <c:pt idx="517">
                  <c:v>0.00405561799999997</c:v>
                </c:pt>
                <c:pt idx="518">
                  <c:v>0.013395618</c:v>
                </c:pt>
                <c:pt idx="519">
                  <c:v>0.00902561799999997</c:v>
                </c:pt>
                <c:pt idx="520">
                  <c:v>-0.040149382</c:v>
                </c:pt>
                <c:pt idx="521">
                  <c:v>-0.076958882</c:v>
                </c:pt>
                <c:pt idx="522">
                  <c:v>-0.076958882</c:v>
                </c:pt>
                <c:pt idx="523">
                  <c:v>-0.076958882</c:v>
                </c:pt>
                <c:pt idx="524">
                  <c:v>-0.076958882</c:v>
                </c:pt>
                <c:pt idx="525">
                  <c:v>-0.084798882</c:v>
                </c:pt>
                <c:pt idx="526">
                  <c:v>-0.076998882</c:v>
                </c:pt>
                <c:pt idx="527">
                  <c:v>-0.060547882</c:v>
                </c:pt>
                <c:pt idx="528">
                  <c:v>-0.0185898789999999</c:v>
                </c:pt>
                <c:pt idx="529">
                  <c:v>-0.0185898789999999</c:v>
                </c:pt>
                <c:pt idx="530">
                  <c:v>-0.00390987899999991</c:v>
                </c:pt>
                <c:pt idx="531">
                  <c:v>0.000750121000000089</c:v>
                </c:pt>
                <c:pt idx="532">
                  <c:v>0.000750121000000089</c:v>
                </c:pt>
                <c:pt idx="533">
                  <c:v>0.000750121000000089</c:v>
                </c:pt>
                <c:pt idx="534">
                  <c:v>0.000750121000000089</c:v>
                </c:pt>
                <c:pt idx="535">
                  <c:v>-0.00989987899999991</c:v>
                </c:pt>
                <c:pt idx="536">
                  <c:v>-0.00989987899999991</c:v>
                </c:pt>
                <c:pt idx="537">
                  <c:v>-0.00989987899999991</c:v>
                </c:pt>
                <c:pt idx="538">
                  <c:v>-0.0179098789999999</c:v>
                </c:pt>
                <c:pt idx="539">
                  <c:v>-0.0167198789999999</c:v>
                </c:pt>
                <c:pt idx="540">
                  <c:v>-0.0333203789999999</c:v>
                </c:pt>
                <c:pt idx="541">
                  <c:v>-0.0333203789999999</c:v>
                </c:pt>
                <c:pt idx="542">
                  <c:v>-0.0504503789999999</c:v>
                </c:pt>
                <c:pt idx="543">
                  <c:v>-0.0504503789999999</c:v>
                </c:pt>
                <c:pt idx="544">
                  <c:v>-0.0504503789999999</c:v>
                </c:pt>
                <c:pt idx="545">
                  <c:v>-0.055754473</c:v>
                </c:pt>
                <c:pt idx="546">
                  <c:v>-0.048244473</c:v>
                </c:pt>
                <c:pt idx="547">
                  <c:v>-0.048244473</c:v>
                </c:pt>
                <c:pt idx="548">
                  <c:v>-0.039214473</c:v>
                </c:pt>
                <c:pt idx="549">
                  <c:v>-0.032864473</c:v>
                </c:pt>
                <c:pt idx="550">
                  <c:v>-0.032864473</c:v>
                </c:pt>
                <c:pt idx="551">
                  <c:v>-0.032864473</c:v>
                </c:pt>
                <c:pt idx="552">
                  <c:v>-0.0374444630000001</c:v>
                </c:pt>
                <c:pt idx="553">
                  <c:v>-0.0374444630000001</c:v>
                </c:pt>
                <c:pt idx="554">
                  <c:v>-0.0374444630000001</c:v>
                </c:pt>
                <c:pt idx="555">
                  <c:v>-0.0374444630000001</c:v>
                </c:pt>
                <c:pt idx="556">
                  <c:v>-0.0417494630000001</c:v>
                </c:pt>
                <c:pt idx="557">
                  <c:v>-0.0937102630000001</c:v>
                </c:pt>
                <c:pt idx="558">
                  <c:v>-0.100140263</c:v>
                </c:pt>
                <c:pt idx="559">
                  <c:v>-0.109248268</c:v>
                </c:pt>
                <c:pt idx="560">
                  <c:v>-0.109248268</c:v>
                </c:pt>
                <c:pt idx="561">
                  <c:v>-0.109248268</c:v>
                </c:pt>
                <c:pt idx="562">
                  <c:v>-0.109248268</c:v>
                </c:pt>
                <c:pt idx="563">
                  <c:v>-0.109248268</c:v>
                </c:pt>
                <c:pt idx="564">
                  <c:v>-0.109248268</c:v>
                </c:pt>
                <c:pt idx="565">
                  <c:v>-0.109248268</c:v>
                </c:pt>
                <c:pt idx="566">
                  <c:v>-0.054098268</c:v>
                </c:pt>
                <c:pt idx="567">
                  <c:v>-0.0939382679999999</c:v>
                </c:pt>
                <c:pt idx="568">
                  <c:v>-0.0939382679999999</c:v>
                </c:pt>
                <c:pt idx="569">
                  <c:v>-0.0939382679999999</c:v>
                </c:pt>
                <c:pt idx="570">
                  <c:v>-0.086438268</c:v>
                </c:pt>
                <c:pt idx="571">
                  <c:v>-0.041238268</c:v>
                </c:pt>
                <c:pt idx="572">
                  <c:v>-0.041238268</c:v>
                </c:pt>
                <c:pt idx="573">
                  <c:v>-0.034878268</c:v>
                </c:pt>
                <c:pt idx="574">
                  <c:v>-0.034878268</c:v>
                </c:pt>
                <c:pt idx="575">
                  <c:v>-0.034878268</c:v>
                </c:pt>
                <c:pt idx="576">
                  <c:v>-0.039208268</c:v>
                </c:pt>
                <c:pt idx="577">
                  <c:v>-0.039208268</c:v>
                </c:pt>
                <c:pt idx="578">
                  <c:v>-0.039208268</c:v>
                </c:pt>
                <c:pt idx="579">
                  <c:v>-0.027858268</c:v>
                </c:pt>
                <c:pt idx="580">
                  <c:v>-0.018578268</c:v>
                </c:pt>
                <c:pt idx="581">
                  <c:v>-0.018578268</c:v>
                </c:pt>
                <c:pt idx="582">
                  <c:v>-0.037688268</c:v>
                </c:pt>
                <c:pt idx="583">
                  <c:v>-0.037688268</c:v>
                </c:pt>
                <c:pt idx="584">
                  <c:v>-0.0160715710000001</c:v>
                </c:pt>
                <c:pt idx="585">
                  <c:v>-0.0160715710000001</c:v>
                </c:pt>
                <c:pt idx="586">
                  <c:v>-0.0160715710000001</c:v>
                </c:pt>
                <c:pt idx="587">
                  <c:v>-0.0160715710000001</c:v>
                </c:pt>
                <c:pt idx="588">
                  <c:v>-0.0621715710000001</c:v>
                </c:pt>
                <c:pt idx="589">
                  <c:v>-0.0740715710000001</c:v>
                </c:pt>
                <c:pt idx="590">
                  <c:v>-0.0740715710000001</c:v>
                </c:pt>
                <c:pt idx="591">
                  <c:v>-0.0740715710000001</c:v>
                </c:pt>
                <c:pt idx="592">
                  <c:v>-0.0740715710000001</c:v>
                </c:pt>
                <c:pt idx="593">
                  <c:v>-0.0740715710000001</c:v>
                </c:pt>
                <c:pt idx="594">
                  <c:v>-0.0740715710000001</c:v>
                </c:pt>
                <c:pt idx="595">
                  <c:v>-0.0740715710000001</c:v>
                </c:pt>
                <c:pt idx="596">
                  <c:v>-0.0620715710000001</c:v>
                </c:pt>
                <c:pt idx="597">
                  <c:v>-0.0620715710000001</c:v>
                </c:pt>
                <c:pt idx="598">
                  <c:v>-0.0717405710000001</c:v>
                </c:pt>
                <c:pt idx="599">
                  <c:v>-0.0620405710000001</c:v>
                </c:pt>
                <c:pt idx="600">
                  <c:v>-0.0620405710000001</c:v>
                </c:pt>
                <c:pt idx="601">
                  <c:v>-0.0576355710000001</c:v>
                </c:pt>
                <c:pt idx="602">
                  <c:v>-0.0107355710000001</c:v>
                </c:pt>
                <c:pt idx="603">
                  <c:v>-0.0107355710000001</c:v>
                </c:pt>
                <c:pt idx="604">
                  <c:v>-0.00414557100000009</c:v>
                </c:pt>
                <c:pt idx="605">
                  <c:v>-0.00414557100000009</c:v>
                </c:pt>
                <c:pt idx="606">
                  <c:v>-0.032399565</c:v>
                </c:pt>
                <c:pt idx="607">
                  <c:v>-0.032399565</c:v>
                </c:pt>
                <c:pt idx="608">
                  <c:v>-0.051193565</c:v>
                </c:pt>
                <c:pt idx="609">
                  <c:v>-0.051193565</c:v>
                </c:pt>
                <c:pt idx="610">
                  <c:v>-0.051193565</c:v>
                </c:pt>
                <c:pt idx="611">
                  <c:v>-0.051193565</c:v>
                </c:pt>
                <c:pt idx="612">
                  <c:v>-0.051193565</c:v>
                </c:pt>
                <c:pt idx="613">
                  <c:v>-0.058893565</c:v>
                </c:pt>
                <c:pt idx="614">
                  <c:v>-0.063343565</c:v>
                </c:pt>
                <c:pt idx="615">
                  <c:v>-0.048853665</c:v>
                </c:pt>
                <c:pt idx="616">
                  <c:v>-0.048853665</c:v>
                </c:pt>
                <c:pt idx="617">
                  <c:v>-0.0708216640000001</c:v>
                </c:pt>
                <c:pt idx="618">
                  <c:v>-0.099215364</c:v>
                </c:pt>
                <c:pt idx="619">
                  <c:v>-0.042385364</c:v>
                </c:pt>
                <c:pt idx="620">
                  <c:v>-0.0309507640000001</c:v>
                </c:pt>
                <c:pt idx="621">
                  <c:v>-0.0375807640000001</c:v>
                </c:pt>
                <c:pt idx="622">
                  <c:v>-0.0375807640000001</c:v>
                </c:pt>
                <c:pt idx="623">
                  <c:v>-0.056923164</c:v>
                </c:pt>
                <c:pt idx="624">
                  <c:v>-0.056923164</c:v>
                </c:pt>
                <c:pt idx="625">
                  <c:v>-0.056923164</c:v>
                </c:pt>
                <c:pt idx="626">
                  <c:v>-0.0647331640000001</c:v>
                </c:pt>
                <c:pt idx="627">
                  <c:v>-0.0570631640000001</c:v>
                </c:pt>
                <c:pt idx="628">
                  <c:v>-0.0570631640000001</c:v>
                </c:pt>
                <c:pt idx="629">
                  <c:v>-0.052613164</c:v>
                </c:pt>
                <c:pt idx="630">
                  <c:v>-0.060393164</c:v>
                </c:pt>
                <c:pt idx="631">
                  <c:v>-0.048093164</c:v>
                </c:pt>
                <c:pt idx="632">
                  <c:v>-0.048093164</c:v>
                </c:pt>
                <c:pt idx="633">
                  <c:v>-0.0384931640000001</c:v>
                </c:pt>
                <c:pt idx="634">
                  <c:v>-0.028142165</c:v>
                </c:pt>
                <c:pt idx="635">
                  <c:v>-0.078742165</c:v>
                </c:pt>
                <c:pt idx="636">
                  <c:v>-0.063862165</c:v>
                </c:pt>
                <c:pt idx="637">
                  <c:v>-0.040319465</c:v>
                </c:pt>
                <c:pt idx="638">
                  <c:v>-0.040319465</c:v>
                </c:pt>
                <c:pt idx="639">
                  <c:v>-0.040319465</c:v>
                </c:pt>
                <c:pt idx="640">
                  <c:v>-0.052869465</c:v>
                </c:pt>
                <c:pt idx="641">
                  <c:v>-0.052869465</c:v>
                </c:pt>
                <c:pt idx="642">
                  <c:v>-0.053799465</c:v>
                </c:pt>
                <c:pt idx="643">
                  <c:v>-0.053799465</c:v>
                </c:pt>
                <c:pt idx="644">
                  <c:v>-0.088858565</c:v>
                </c:pt>
                <c:pt idx="645">
                  <c:v>-0.088858565</c:v>
                </c:pt>
                <c:pt idx="646">
                  <c:v>-0.087243564</c:v>
                </c:pt>
                <c:pt idx="647">
                  <c:v>-0.0371435640000001</c:v>
                </c:pt>
                <c:pt idx="648">
                  <c:v>-0.0371435640000001</c:v>
                </c:pt>
                <c:pt idx="649">
                  <c:v>-0.049943564</c:v>
                </c:pt>
                <c:pt idx="650">
                  <c:v>-0.101743564</c:v>
                </c:pt>
                <c:pt idx="651">
                  <c:v>-0.101743564</c:v>
                </c:pt>
                <c:pt idx="652">
                  <c:v>-0.101743564</c:v>
                </c:pt>
                <c:pt idx="653">
                  <c:v>-0.101743564</c:v>
                </c:pt>
                <c:pt idx="654">
                  <c:v>-0.086843564</c:v>
                </c:pt>
                <c:pt idx="655">
                  <c:v>-0.091308564</c:v>
                </c:pt>
                <c:pt idx="656">
                  <c:v>-0.0398085640000001</c:v>
                </c:pt>
                <c:pt idx="657">
                  <c:v>-0.0238553640000001</c:v>
                </c:pt>
                <c:pt idx="658">
                  <c:v>-0.0166553640000001</c:v>
                </c:pt>
                <c:pt idx="659">
                  <c:v>-0.0166553640000001</c:v>
                </c:pt>
                <c:pt idx="660">
                  <c:v>-0.0166553640000001</c:v>
                </c:pt>
                <c:pt idx="661">
                  <c:v>-0.0166553640000001</c:v>
                </c:pt>
                <c:pt idx="662">
                  <c:v>-0.00430536400000006</c:v>
                </c:pt>
                <c:pt idx="663">
                  <c:v>-0.00430536400000006</c:v>
                </c:pt>
                <c:pt idx="664">
                  <c:v>0.00779463399999998</c:v>
                </c:pt>
                <c:pt idx="665">
                  <c:v>0.00779463399999998</c:v>
                </c:pt>
                <c:pt idx="666">
                  <c:v>0.00779463399999998</c:v>
                </c:pt>
                <c:pt idx="667">
                  <c:v>0.000514633999999985</c:v>
                </c:pt>
                <c:pt idx="668">
                  <c:v>0.000514633999999985</c:v>
                </c:pt>
                <c:pt idx="669">
                  <c:v>-0.00725536600000001</c:v>
                </c:pt>
                <c:pt idx="670">
                  <c:v>-0.00725536600000001</c:v>
                </c:pt>
                <c:pt idx="671">
                  <c:v>0.00253463399999998</c:v>
                </c:pt>
                <c:pt idx="672">
                  <c:v>0.00253463399999998</c:v>
                </c:pt>
                <c:pt idx="673">
                  <c:v>0.00253463399999998</c:v>
                </c:pt>
                <c:pt idx="674">
                  <c:v>-0.017605366</c:v>
                </c:pt>
                <c:pt idx="675">
                  <c:v>-0.026715366</c:v>
                </c:pt>
                <c:pt idx="676">
                  <c:v>-0.026715366</c:v>
                </c:pt>
                <c:pt idx="677">
                  <c:v>-0.026715366</c:v>
                </c:pt>
                <c:pt idx="678">
                  <c:v>-0.038765366</c:v>
                </c:pt>
                <c:pt idx="679">
                  <c:v>-0.031195366</c:v>
                </c:pt>
                <c:pt idx="680">
                  <c:v>-0.023875366</c:v>
                </c:pt>
                <c:pt idx="681">
                  <c:v>-0.073875366</c:v>
                </c:pt>
                <c:pt idx="682">
                  <c:v>-0.073875366</c:v>
                </c:pt>
                <c:pt idx="683">
                  <c:v>-0.0857003699999999</c:v>
                </c:pt>
                <c:pt idx="684">
                  <c:v>-0.0928203699999999</c:v>
                </c:pt>
                <c:pt idx="685">
                  <c:v>-0.0928203699999999</c:v>
                </c:pt>
                <c:pt idx="686">
                  <c:v>-0.11045037</c:v>
                </c:pt>
                <c:pt idx="687">
                  <c:v>-0.11794037</c:v>
                </c:pt>
                <c:pt idx="688">
                  <c:v>-0.11794037</c:v>
                </c:pt>
                <c:pt idx="689">
                  <c:v>-0.11794037</c:v>
                </c:pt>
                <c:pt idx="690">
                  <c:v>-0.11794037</c:v>
                </c:pt>
                <c:pt idx="691">
                  <c:v>-0.11794037</c:v>
                </c:pt>
                <c:pt idx="692">
                  <c:v>-0.11794037</c:v>
                </c:pt>
                <c:pt idx="693">
                  <c:v>-0.106775366</c:v>
                </c:pt>
                <c:pt idx="694">
                  <c:v>-0.106775366</c:v>
                </c:pt>
                <c:pt idx="695">
                  <c:v>-0.106775366</c:v>
                </c:pt>
                <c:pt idx="696">
                  <c:v>-0.106775366</c:v>
                </c:pt>
                <c:pt idx="697">
                  <c:v>-0.097575366</c:v>
                </c:pt>
                <c:pt idx="698">
                  <c:v>-0.046275366</c:v>
                </c:pt>
                <c:pt idx="699">
                  <c:v>-0.018776266</c:v>
                </c:pt>
                <c:pt idx="700">
                  <c:v>0.013673734</c:v>
                </c:pt>
                <c:pt idx="701">
                  <c:v>0.018633734</c:v>
                </c:pt>
                <c:pt idx="702">
                  <c:v>0.00769973000000007</c:v>
                </c:pt>
                <c:pt idx="703">
                  <c:v>0.00769973000000007</c:v>
                </c:pt>
                <c:pt idx="704">
                  <c:v>0.00769973000000007</c:v>
                </c:pt>
                <c:pt idx="705">
                  <c:v>0.00769973000000007</c:v>
                </c:pt>
                <c:pt idx="706">
                  <c:v>0.00769973000000007</c:v>
                </c:pt>
                <c:pt idx="707">
                  <c:v>0.00769973000000007</c:v>
                </c:pt>
                <c:pt idx="708">
                  <c:v>0.00769973000000007</c:v>
                </c:pt>
                <c:pt idx="709">
                  <c:v>0.00769973000000007</c:v>
                </c:pt>
                <c:pt idx="710">
                  <c:v>0.00769973000000007</c:v>
                </c:pt>
                <c:pt idx="711">
                  <c:v>0.00769973000000007</c:v>
                </c:pt>
                <c:pt idx="712">
                  <c:v>0.00769973000000007</c:v>
                </c:pt>
                <c:pt idx="713">
                  <c:v>-0.00140026999999993</c:v>
                </c:pt>
                <c:pt idx="714">
                  <c:v>-0.00140026999999993</c:v>
                </c:pt>
                <c:pt idx="715">
                  <c:v>0.00244373200000003</c:v>
                </c:pt>
                <c:pt idx="716">
                  <c:v>-0.00423626799999997</c:v>
                </c:pt>
                <c:pt idx="717">
                  <c:v>-0.00423626799999997</c:v>
                </c:pt>
                <c:pt idx="718">
                  <c:v>-0.023628468</c:v>
                </c:pt>
                <c:pt idx="719">
                  <c:v>-0.041128468</c:v>
                </c:pt>
                <c:pt idx="720">
                  <c:v>-0.036178468</c:v>
                </c:pt>
                <c:pt idx="721">
                  <c:v>-0.041178468</c:v>
                </c:pt>
                <c:pt idx="722">
                  <c:v>-0.053213468</c:v>
                </c:pt>
                <c:pt idx="723">
                  <c:v>-0.053213468</c:v>
                </c:pt>
                <c:pt idx="724">
                  <c:v>-0.053213468</c:v>
                </c:pt>
                <c:pt idx="725">
                  <c:v>-0.089833468</c:v>
                </c:pt>
                <c:pt idx="726">
                  <c:v>-0.083143468</c:v>
                </c:pt>
                <c:pt idx="727">
                  <c:v>-0.072053468</c:v>
                </c:pt>
                <c:pt idx="728">
                  <c:v>-0.072053468</c:v>
                </c:pt>
                <c:pt idx="729">
                  <c:v>-0.062883468</c:v>
                </c:pt>
                <c:pt idx="730">
                  <c:v>-0.072043468</c:v>
                </c:pt>
                <c:pt idx="731">
                  <c:v>-0.060338568</c:v>
                </c:pt>
                <c:pt idx="732">
                  <c:v>-0.060338568</c:v>
                </c:pt>
                <c:pt idx="733">
                  <c:v>-0.060338568</c:v>
                </c:pt>
                <c:pt idx="734">
                  <c:v>-0.060338568</c:v>
                </c:pt>
                <c:pt idx="735">
                  <c:v>-0.077768568</c:v>
                </c:pt>
                <c:pt idx="736">
                  <c:v>-0.077768568</c:v>
                </c:pt>
                <c:pt idx="737">
                  <c:v>-0.089058568</c:v>
                </c:pt>
                <c:pt idx="738">
                  <c:v>-0.089058568</c:v>
                </c:pt>
                <c:pt idx="739">
                  <c:v>-0.089058568</c:v>
                </c:pt>
                <c:pt idx="740">
                  <c:v>-0.089058568</c:v>
                </c:pt>
                <c:pt idx="741">
                  <c:v>-0.089058568</c:v>
                </c:pt>
                <c:pt idx="742">
                  <c:v>-0.089058568</c:v>
                </c:pt>
                <c:pt idx="743">
                  <c:v>-0.089058568</c:v>
                </c:pt>
                <c:pt idx="744">
                  <c:v>-0.089058568</c:v>
                </c:pt>
                <c:pt idx="745">
                  <c:v>-0.089058568</c:v>
                </c:pt>
                <c:pt idx="746">
                  <c:v>-0.089058568</c:v>
                </c:pt>
                <c:pt idx="747">
                  <c:v>-0.089058568</c:v>
                </c:pt>
                <c:pt idx="748">
                  <c:v>-0.068093568</c:v>
                </c:pt>
                <c:pt idx="749">
                  <c:v>-0.068093568</c:v>
                </c:pt>
                <c:pt idx="750">
                  <c:v>-0.047513568</c:v>
                </c:pt>
                <c:pt idx="751">
                  <c:v>-0.031876573</c:v>
                </c:pt>
                <c:pt idx="752">
                  <c:v>-0.043024473</c:v>
                </c:pt>
                <c:pt idx="753">
                  <c:v>-0.043024473</c:v>
                </c:pt>
                <c:pt idx="754">
                  <c:v>-0.043024473</c:v>
                </c:pt>
                <c:pt idx="755">
                  <c:v>-0.043024473</c:v>
                </c:pt>
                <c:pt idx="756">
                  <c:v>-0.043024473</c:v>
                </c:pt>
                <c:pt idx="757">
                  <c:v>-0.057174473</c:v>
                </c:pt>
                <c:pt idx="758">
                  <c:v>-0.010874473</c:v>
                </c:pt>
                <c:pt idx="759">
                  <c:v>-0.00409447300000004</c:v>
                </c:pt>
                <c:pt idx="760">
                  <c:v>-0.024324473</c:v>
                </c:pt>
                <c:pt idx="761">
                  <c:v>-0.031204473</c:v>
                </c:pt>
                <c:pt idx="762">
                  <c:v>-0.017454473</c:v>
                </c:pt>
                <c:pt idx="763">
                  <c:v>-0.017454473</c:v>
                </c:pt>
                <c:pt idx="764">
                  <c:v>-0.015824473</c:v>
                </c:pt>
                <c:pt idx="765">
                  <c:v>-0.015824473</c:v>
                </c:pt>
                <c:pt idx="766">
                  <c:v>-0.00902447300000004</c:v>
                </c:pt>
                <c:pt idx="767">
                  <c:v>-0.00282447300000004</c:v>
                </c:pt>
                <c:pt idx="768">
                  <c:v>0.019693127</c:v>
                </c:pt>
                <c:pt idx="769">
                  <c:v>0.019693127</c:v>
                </c:pt>
                <c:pt idx="770">
                  <c:v>0.019693127</c:v>
                </c:pt>
                <c:pt idx="771">
                  <c:v>0.019693127</c:v>
                </c:pt>
                <c:pt idx="772">
                  <c:v>0.019693127</c:v>
                </c:pt>
                <c:pt idx="773">
                  <c:v>0.019693127</c:v>
                </c:pt>
                <c:pt idx="774">
                  <c:v>0.019693127</c:v>
                </c:pt>
                <c:pt idx="775">
                  <c:v>0.019693127</c:v>
                </c:pt>
                <c:pt idx="776">
                  <c:v>-0.031086873</c:v>
                </c:pt>
                <c:pt idx="777">
                  <c:v>-0.040386873</c:v>
                </c:pt>
                <c:pt idx="778">
                  <c:v>-0.078114868</c:v>
                </c:pt>
                <c:pt idx="779">
                  <c:v>-0.0896648679999999</c:v>
                </c:pt>
                <c:pt idx="780">
                  <c:v>-0.108458868</c:v>
                </c:pt>
                <c:pt idx="781">
                  <c:v>-0.108458868</c:v>
                </c:pt>
                <c:pt idx="782">
                  <c:v>-0.108458868</c:v>
                </c:pt>
                <c:pt idx="783">
                  <c:v>-0.108458868</c:v>
                </c:pt>
                <c:pt idx="784">
                  <c:v>-0.108458868</c:v>
                </c:pt>
                <c:pt idx="785">
                  <c:v>-0.108458868</c:v>
                </c:pt>
                <c:pt idx="786">
                  <c:v>-0.108458868</c:v>
                </c:pt>
                <c:pt idx="787">
                  <c:v>-0.0902132679999999</c:v>
                </c:pt>
                <c:pt idx="788">
                  <c:v>-0.0902132679999999</c:v>
                </c:pt>
                <c:pt idx="789">
                  <c:v>-0.076963268</c:v>
                </c:pt>
                <c:pt idx="790">
                  <c:v>-0.065388268</c:v>
                </c:pt>
                <c:pt idx="791">
                  <c:v>-0.054458268</c:v>
                </c:pt>
                <c:pt idx="792">
                  <c:v>-0.037798268</c:v>
                </c:pt>
                <c:pt idx="793">
                  <c:v>-0.028591266</c:v>
                </c:pt>
                <c:pt idx="794">
                  <c:v>-0.028591266</c:v>
                </c:pt>
                <c:pt idx="795">
                  <c:v>-0.028591266</c:v>
                </c:pt>
                <c:pt idx="796">
                  <c:v>-0.035491266</c:v>
                </c:pt>
                <c:pt idx="797">
                  <c:v>-0.052681266</c:v>
                </c:pt>
                <c:pt idx="798">
                  <c:v>-0.036372866</c:v>
                </c:pt>
                <c:pt idx="799">
                  <c:v>-0.0512908630000001</c:v>
                </c:pt>
                <c:pt idx="800">
                  <c:v>-0.0624308630000001</c:v>
                </c:pt>
                <c:pt idx="801">
                  <c:v>-0.0624308630000001</c:v>
                </c:pt>
                <c:pt idx="802">
                  <c:v>-0.0624308630000001</c:v>
                </c:pt>
                <c:pt idx="803">
                  <c:v>-0.0624308630000001</c:v>
                </c:pt>
                <c:pt idx="804">
                  <c:v>-0.0624308630000001</c:v>
                </c:pt>
                <c:pt idx="805">
                  <c:v>-0.0624308630000001</c:v>
                </c:pt>
                <c:pt idx="806">
                  <c:v>-0.0586458630000001</c:v>
                </c:pt>
                <c:pt idx="807">
                  <c:v>-0.0586458630000001</c:v>
                </c:pt>
                <c:pt idx="808">
                  <c:v>-0.0508658630000001</c:v>
                </c:pt>
                <c:pt idx="809">
                  <c:v>-0.0508658630000001</c:v>
                </c:pt>
                <c:pt idx="810">
                  <c:v>-0.0215972640000001</c:v>
                </c:pt>
                <c:pt idx="811">
                  <c:v>0.0166227359999999</c:v>
                </c:pt>
                <c:pt idx="812">
                  <c:v>0.0166227359999999</c:v>
                </c:pt>
                <c:pt idx="813">
                  <c:v>0.0112727359999999</c:v>
                </c:pt>
                <c:pt idx="814">
                  <c:v>0.00446273599999994</c:v>
                </c:pt>
                <c:pt idx="815">
                  <c:v>0.00446273599999994</c:v>
                </c:pt>
                <c:pt idx="816">
                  <c:v>0.00446273599999994</c:v>
                </c:pt>
                <c:pt idx="817">
                  <c:v>0.0112727359999999</c:v>
                </c:pt>
                <c:pt idx="818">
                  <c:v>-0.071314366</c:v>
                </c:pt>
                <c:pt idx="819">
                  <c:v>-0.071314366</c:v>
                </c:pt>
                <c:pt idx="820">
                  <c:v>-0.061821364</c:v>
                </c:pt>
                <c:pt idx="821">
                  <c:v>-0.086452366</c:v>
                </c:pt>
                <c:pt idx="822">
                  <c:v>-0.086452366</c:v>
                </c:pt>
                <c:pt idx="823">
                  <c:v>-0.086452366</c:v>
                </c:pt>
                <c:pt idx="824">
                  <c:v>-0.089402366</c:v>
                </c:pt>
                <c:pt idx="825">
                  <c:v>-0.0846573660000001</c:v>
                </c:pt>
                <c:pt idx="826">
                  <c:v>-0.063969066</c:v>
                </c:pt>
                <c:pt idx="827">
                  <c:v>-0.049069066</c:v>
                </c:pt>
                <c:pt idx="828">
                  <c:v>-0.033849066</c:v>
                </c:pt>
                <c:pt idx="829">
                  <c:v>-0.033849066</c:v>
                </c:pt>
                <c:pt idx="830">
                  <c:v>-0.039729066</c:v>
                </c:pt>
                <c:pt idx="831">
                  <c:v>-0.039729066</c:v>
                </c:pt>
                <c:pt idx="832">
                  <c:v>0.010750934</c:v>
                </c:pt>
                <c:pt idx="833">
                  <c:v>0.010750934</c:v>
                </c:pt>
                <c:pt idx="834">
                  <c:v>0.010750934</c:v>
                </c:pt>
                <c:pt idx="835">
                  <c:v>0.0204199359999999</c:v>
                </c:pt>
                <c:pt idx="836">
                  <c:v>0.00329893699999992</c:v>
                </c:pt>
                <c:pt idx="837">
                  <c:v>0.00329893699999992</c:v>
                </c:pt>
                <c:pt idx="838">
                  <c:v>-0.00172106300000008</c:v>
                </c:pt>
                <c:pt idx="839">
                  <c:v>-0.00172106300000008</c:v>
                </c:pt>
                <c:pt idx="840">
                  <c:v>-0.0398410630000001</c:v>
                </c:pt>
                <c:pt idx="841">
                  <c:v>-0.0341210630000001</c:v>
                </c:pt>
                <c:pt idx="842">
                  <c:v>-0.0409810630000001</c:v>
                </c:pt>
                <c:pt idx="843">
                  <c:v>-0.0409810630000001</c:v>
                </c:pt>
                <c:pt idx="844">
                  <c:v>-0.0264310630000001</c:v>
                </c:pt>
                <c:pt idx="845">
                  <c:v>-0.0408310630000001</c:v>
                </c:pt>
                <c:pt idx="846">
                  <c:v>-0.0605223630000001</c:v>
                </c:pt>
                <c:pt idx="847">
                  <c:v>-0.0458223630000001</c:v>
                </c:pt>
                <c:pt idx="848">
                  <c:v>-0.0673310630000001</c:v>
                </c:pt>
                <c:pt idx="849">
                  <c:v>-0.0623710630000001</c:v>
                </c:pt>
                <c:pt idx="850">
                  <c:v>-0.0421840630000001</c:v>
                </c:pt>
                <c:pt idx="851">
                  <c:v>-0.0421840630000001</c:v>
                </c:pt>
                <c:pt idx="852">
                  <c:v>-0.0421840630000001</c:v>
                </c:pt>
                <c:pt idx="853">
                  <c:v>-0.0421840630000001</c:v>
                </c:pt>
                <c:pt idx="854">
                  <c:v>-0.0616759630000001</c:v>
                </c:pt>
                <c:pt idx="855">
                  <c:v>-0.0616759630000001</c:v>
                </c:pt>
                <c:pt idx="856">
                  <c:v>-0.0673759630000001</c:v>
                </c:pt>
                <c:pt idx="857">
                  <c:v>-0.0816259630000001</c:v>
                </c:pt>
                <c:pt idx="858">
                  <c:v>-0.0816259630000001</c:v>
                </c:pt>
                <c:pt idx="859">
                  <c:v>-0.0673759630000001</c:v>
                </c:pt>
                <c:pt idx="860">
                  <c:v>-0.0483825630000001</c:v>
                </c:pt>
                <c:pt idx="861">
                  <c:v>-0.0684625630000001</c:v>
                </c:pt>
                <c:pt idx="862">
                  <c:v>-0.0880541630000001</c:v>
                </c:pt>
                <c:pt idx="863">
                  <c:v>-0.0880541630000001</c:v>
                </c:pt>
                <c:pt idx="864">
                  <c:v>-0.0880541630000001</c:v>
                </c:pt>
                <c:pt idx="865">
                  <c:v>-0.0880541630000001</c:v>
                </c:pt>
                <c:pt idx="866">
                  <c:v>-0.0880541630000001</c:v>
                </c:pt>
                <c:pt idx="867">
                  <c:v>-0.0979541630000001</c:v>
                </c:pt>
                <c:pt idx="868">
                  <c:v>-0.108195167</c:v>
                </c:pt>
                <c:pt idx="869">
                  <c:v>-0.070745167</c:v>
                </c:pt>
                <c:pt idx="870">
                  <c:v>-0.089200467</c:v>
                </c:pt>
                <c:pt idx="871">
                  <c:v>-0.066230467</c:v>
                </c:pt>
                <c:pt idx="872">
                  <c:v>-0.028580467</c:v>
                </c:pt>
                <c:pt idx="873">
                  <c:v>-0.028580467</c:v>
                </c:pt>
                <c:pt idx="874">
                  <c:v>-0.0183834689999999</c:v>
                </c:pt>
                <c:pt idx="875">
                  <c:v>0.00194653100000005</c:v>
                </c:pt>
                <c:pt idx="876">
                  <c:v>0.00825653100000005</c:v>
                </c:pt>
                <c:pt idx="877">
                  <c:v>0.018096531</c:v>
                </c:pt>
                <c:pt idx="878">
                  <c:v>0.00744852899999991</c:v>
                </c:pt>
                <c:pt idx="879">
                  <c:v>-0.0317514710000001</c:v>
                </c:pt>
                <c:pt idx="880">
                  <c:v>-0.0317514710000001</c:v>
                </c:pt>
                <c:pt idx="881">
                  <c:v>-0.0317514710000001</c:v>
                </c:pt>
                <c:pt idx="882">
                  <c:v>-0.0317514710000001</c:v>
                </c:pt>
                <c:pt idx="883">
                  <c:v>-0.0317514710000001</c:v>
                </c:pt>
                <c:pt idx="884">
                  <c:v>-0.0317514710000001</c:v>
                </c:pt>
                <c:pt idx="885">
                  <c:v>-0.0317514710000001</c:v>
                </c:pt>
                <c:pt idx="886">
                  <c:v>-0.0317514710000001</c:v>
                </c:pt>
                <c:pt idx="887">
                  <c:v>-0.0492493710000001</c:v>
                </c:pt>
                <c:pt idx="888">
                  <c:v>-0.0492493710000001</c:v>
                </c:pt>
                <c:pt idx="889">
                  <c:v>-0.0565593710000001</c:v>
                </c:pt>
                <c:pt idx="890">
                  <c:v>-0.0565593710000001</c:v>
                </c:pt>
                <c:pt idx="891">
                  <c:v>-0.0565593710000001</c:v>
                </c:pt>
                <c:pt idx="892">
                  <c:v>-0.046186374</c:v>
                </c:pt>
                <c:pt idx="893">
                  <c:v>-0.046186374</c:v>
                </c:pt>
                <c:pt idx="894">
                  <c:v>-0.052426374</c:v>
                </c:pt>
                <c:pt idx="895">
                  <c:v>-0.012076374</c:v>
                </c:pt>
                <c:pt idx="896">
                  <c:v>-0.012076374</c:v>
                </c:pt>
                <c:pt idx="897">
                  <c:v>-0.012076374</c:v>
                </c:pt>
                <c:pt idx="898">
                  <c:v>-0.021736374</c:v>
                </c:pt>
                <c:pt idx="899">
                  <c:v>-0.00538507400000002</c:v>
                </c:pt>
                <c:pt idx="900">
                  <c:v>-0.00538507400000002</c:v>
                </c:pt>
                <c:pt idx="901">
                  <c:v>-0.00538507400000002</c:v>
                </c:pt>
                <c:pt idx="902">
                  <c:v>0.00156492599999998</c:v>
                </c:pt>
                <c:pt idx="903">
                  <c:v>-0.027215074</c:v>
                </c:pt>
                <c:pt idx="904">
                  <c:v>-0.069815074</c:v>
                </c:pt>
                <c:pt idx="905">
                  <c:v>-0.082485074</c:v>
                </c:pt>
                <c:pt idx="906">
                  <c:v>-0.093375072</c:v>
                </c:pt>
                <c:pt idx="907">
                  <c:v>-0.109925772</c:v>
                </c:pt>
                <c:pt idx="908">
                  <c:v>-0.109925772</c:v>
                </c:pt>
                <c:pt idx="909">
                  <c:v>-0.109925772</c:v>
                </c:pt>
                <c:pt idx="910">
                  <c:v>-0.109925772</c:v>
                </c:pt>
                <c:pt idx="911">
                  <c:v>-0.109925772</c:v>
                </c:pt>
                <c:pt idx="912">
                  <c:v>-0.109925772</c:v>
                </c:pt>
                <c:pt idx="913">
                  <c:v>-0.0680257720000001</c:v>
                </c:pt>
                <c:pt idx="914">
                  <c:v>-0.0680257720000001</c:v>
                </c:pt>
                <c:pt idx="915">
                  <c:v>-0.0620257720000001</c:v>
                </c:pt>
                <c:pt idx="916">
                  <c:v>-0.0433807720000001</c:v>
                </c:pt>
                <c:pt idx="917">
                  <c:v>-0.0112922699999999</c:v>
                </c:pt>
                <c:pt idx="918">
                  <c:v>0.00288773000000007</c:v>
                </c:pt>
                <c:pt idx="919">
                  <c:v>0.00288773000000007</c:v>
                </c:pt>
                <c:pt idx="920">
                  <c:v>0.00288773000000007</c:v>
                </c:pt>
                <c:pt idx="921">
                  <c:v>0.0123777300000001</c:v>
                </c:pt>
                <c:pt idx="922">
                  <c:v>-0.0111542699999999</c:v>
                </c:pt>
                <c:pt idx="923">
                  <c:v>-0.0111542699999999</c:v>
                </c:pt>
                <c:pt idx="924">
                  <c:v>-0.00379426999999992</c:v>
                </c:pt>
                <c:pt idx="925">
                  <c:v>-0.0164042699999999</c:v>
                </c:pt>
                <c:pt idx="926">
                  <c:v>-0.0164042699999999</c:v>
                </c:pt>
                <c:pt idx="927">
                  <c:v>-0.0224442699999999</c:v>
                </c:pt>
                <c:pt idx="928">
                  <c:v>-0.0428342699999999</c:v>
                </c:pt>
                <c:pt idx="929">
                  <c:v>-0.0493142699999999</c:v>
                </c:pt>
                <c:pt idx="930">
                  <c:v>-0.0493142699999999</c:v>
                </c:pt>
                <c:pt idx="931">
                  <c:v>-0.0493142699999999</c:v>
                </c:pt>
                <c:pt idx="932">
                  <c:v>-0.0493142699999999</c:v>
                </c:pt>
                <c:pt idx="933">
                  <c:v>-0.0493142699999999</c:v>
                </c:pt>
                <c:pt idx="934">
                  <c:v>-0.0414442699999999</c:v>
                </c:pt>
                <c:pt idx="935">
                  <c:v>-0.0485442699999999</c:v>
                </c:pt>
                <c:pt idx="936">
                  <c:v>-0.0122906699999999</c:v>
                </c:pt>
                <c:pt idx="937">
                  <c:v>-0.0122906699999999</c:v>
                </c:pt>
                <c:pt idx="938">
                  <c:v>-0.0122906699999999</c:v>
                </c:pt>
                <c:pt idx="939">
                  <c:v>-0.0406906699999999</c:v>
                </c:pt>
                <c:pt idx="940">
                  <c:v>-0.0406906699999999</c:v>
                </c:pt>
                <c:pt idx="941">
                  <c:v>-0.0503046699999999</c:v>
                </c:pt>
                <c:pt idx="942">
                  <c:v>-0.0373746699999999</c:v>
                </c:pt>
                <c:pt idx="943">
                  <c:v>-0.0373746699999999</c:v>
                </c:pt>
                <c:pt idx="944">
                  <c:v>-0.0373746699999999</c:v>
                </c:pt>
                <c:pt idx="945">
                  <c:v>-0.0373746699999999</c:v>
                </c:pt>
                <c:pt idx="946">
                  <c:v>-0.0373746699999999</c:v>
                </c:pt>
                <c:pt idx="947">
                  <c:v>-0.0276246699999999</c:v>
                </c:pt>
                <c:pt idx="948">
                  <c:v>-0.0190760970000001</c:v>
                </c:pt>
                <c:pt idx="949">
                  <c:v>-0.0190760970000001</c:v>
                </c:pt>
                <c:pt idx="950">
                  <c:v>-0.0190760970000001</c:v>
                </c:pt>
                <c:pt idx="951">
                  <c:v>-0.0190760970000001</c:v>
                </c:pt>
                <c:pt idx="952">
                  <c:v>-0.0190760970000001</c:v>
                </c:pt>
                <c:pt idx="953">
                  <c:v>-0.0375660970000001</c:v>
                </c:pt>
                <c:pt idx="954">
                  <c:v>-0.0420860970000001</c:v>
                </c:pt>
                <c:pt idx="955">
                  <c:v>-0.0557560970000001</c:v>
                </c:pt>
                <c:pt idx="956">
                  <c:v>-0.0614960970000001</c:v>
                </c:pt>
                <c:pt idx="957">
                  <c:v>-0.0614960970000001</c:v>
                </c:pt>
                <c:pt idx="958">
                  <c:v>-0.0864678970000001</c:v>
                </c:pt>
                <c:pt idx="959">
                  <c:v>-0.0864678970000001</c:v>
                </c:pt>
                <c:pt idx="960">
                  <c:v>-0.096217897</c:v>
                </c:pt>
                <c:pt idx="961">
                  <c:v>-0.096217897</c:v>
                </c:pt>
                <c:pt idx="962">
                  <c:v>-0.096217897</c:v>
                </c:pt>
                <c:pt idx="963">
                  <c:v>-0.096217897</c:v>
                </c:pt>
                <c:pt idx="964">
                  <c:v>-0.096217897</c:v>
                </c:pt>
                <c:pt idx="965">
                  <c:v>-0.096217897</c:v>
                </c:pt>
                <c:pt idx="966">
                  <c:v>-0.096217897</c:v>
                </c:pt>
                <c:pt idx="967">
                  <c:v>-0.096217897</c:v>
                </c:pt>
                <c:pt idx="968">
                  <c:v>-0.096217897</c:v>
                </c:pt>
                <c:pt idx="969">
                  <c:v>-0.096217897</c:v>
                </c:pt>
                <c:pt idx="970">
                  <c:v>-0.096217897</c:v>
                </c:pt>
                <c:pt idx="971">
                  <c:v>-0.096217897</c:v>
                </c:pt>
                <c:pt idx="972">
                  <c:v>-0.080963397</c:v>
                </c:pt>
                <c:pt idx="973">
                  <c:v>-0.0383633970000001</c:v>
                </c:pt>
                <c:pt idx="974">
                  <c:v>-0.00623539600000009</c:v>
                </c:pt>
                <c:pt idx="975">
                  <c:v>0.00364460399999991</c:v>
                </c:pt>
                <c:pt idx="976">
                  <c:v>0.00364460399999991</c:v>
                </c:pt>
                <c:pt idx="977">
                  <c:v>0.00364460399999991</c:v>
                </c:pt>
                <c:pt idx="978">
                  <c:v>0.00364460399999991</c:v>
                </c:pt>
                <c:pt idx="979">
                  <c:v>0.00364460399999991</c:v>
                </c:pt>
                <c:pt idx="980">
                  <c:v>0.00364460399999991</c:v>
                </c:pt>
                <c:pt idx="981">
                  <c:v>-0.0194923960000001</c:v>
                </c:pt>
                <c:pt idx="982">
                  <c:v>-0.0270523960000001</c:v>
                </c:pt>
                <c:pt idx="983">
                  <c:v>-0.0577027960000001</c:v>
                </c:pt>
                <c:pt idx="984">
                  <c:v>-0.0952927960000001</c:v>
                </c:pt>
                <c:pt idx="985">
                  <c:v>-0.0952927960000001</c:v>
                </c:pt>
                <c:pt idx="986">
                  <c:v>-0.0998827960000001</c:v>
                </c:pt>
                <c:pt idx="987">
                  <c:v>-0.0952827960000001</c:v>
                </c:pt>
                <c:pt idx="988">
                  <c:v>-0.105262796</c:v>
                </c:pt>
                <c:pt idx="989">
                  <c:v>-0.105262796</c:v>
                </c:pt>
                <c:pt idx="990">
                  <c:v>-0.105262796</c:v>
                </c:pt>
                <c:pt idx="991">
                  <c:v>-0.105262796</c:v>
                </c:pt>
                <c:pt idx="992">
                  <c:v>-0.105262796</c:v>
                </c:pt>
                <c:pt idx="993">
                  <c:v>-0.105262796</c:v>
                </c:pt>
                <c:pt idx="994">
                  <c:v>-0.0955167960000001</c:v>
                </c:pt>
                <c:pt idx="995">
                  <c:v>-0.0569372960000001</c:v>
                </c:pt>
                <c:pt idx="996">
                  <c:v>-0.0240972960000001</c:v>
                </c:pt>
                <c:pt idx="997">
                  <c:v>-0.0176272960000001</c:v>
                </c:pt>
                <c:pt idx="998">
                  <c:v>-0.0176272960000001</c:v>
                </c:pt>
                <c:pt idx="999">
                  <c:v>-0.0176272960000001</c:v>
                </c:pt>
                <c:pt idx="1000">
                  <c:v>-0.0176272960000001</c:v>
                </c:pt>
                <c:pt idx="1001">
                  <c:v>-0.00762729600000009</c:v>
                </c:pt>
                <c:pt idx="1002">
                  <c:v>-0.00762729600000009</c:v>
                </c:pt>
                <c:pt idx="1003">
                  <c:v>-0.00762729600000009</c:v>
                </c:pt>
                <c:pt idx="1004">
                  <c:v>-0.00762729600000009</c:v>
                </c:pt>
                <c:pt idx="1005">
                  <c:v>0.00233270399999991</c:v>
                </c:pt>
                <c:pt idx="1006">
                  <c:v>0.00233270399999991</c:v>
                </c:pt>
                <c:pt idx="1007">
                  <c:v>-0.0242172960000001</c:v>
                </c:pt>
                <c:pt idx="1008">
                  <c:v>-0.0242172960000001</c:v>
                </c:pt>
                <c:pt idx="1009">
                  <c:v>-0.0242172960000001</c:v>
                </c:pt>
                <c:pt idx="1010">
                  <c:v>-0.0242172960000001</c:v>
                </c:pt>
                <c:pt idx="1011">
                  <c:v>-0.0242172960000001</c:v>
                </c:pt>
                <c:pt idx="1012">
                  <c:v>0.00193270399999991</c:v>
                </c:pt>
                <c:pt idx="1013">
                  <c:v>0.00193270399999991</c:v>
                </c:pt>
                <c:pt idx="1014">
                  <c:v>0.00193270399999991</c:v>
                </c:pt>
                <c:pt idx="1015">
                  <c:v>0.00193270399999991</c:v>
                </c:pt>
                <c:pt idx="1016">
                  <c:v>0.00193270399999991</c:v>
                </c:pt>
                <c:pt idx="1017">
                  <c:v>-0.0173172960000001</c:v>
                </c:pt>
                <c:pt idx="1018">
                  <c:v>-0.0243772960000001</c:v>
                </c:pt>
                <c:pt idx="1019">
                  <c:v>-0.0522872960000001</c:v>
                </c:pt>
                <c:pt idx="1020">
                  <c:v>-0.0680372960000001</c:v>
                </c:pt>
                <c:pt idx="1021">
                  <c:v>-0.0680372960000001</c:v>
                </c:pt>
                <c:pt idx="1022">
                  <c:v>-0.0680372960000001</c:v>
                </c:pt>
                <c:pt idx="1023">
                  <c:v>-0.0680372960000001</c:v>
                </c:pt>
                <c:pt idx="1024">
                  <c:v>-0.0950372960000001</c:v>
                </c:pt>
                <c:pt idx="1025">
                  <c:v>-0.0950372960000001</c:v>
                </c:pt>
                <c:pt idx="1026">
                  <c:v>-0.0950372960000001</c:v>
                </c:pt>
                <c:pt idx="1027">
                  <c:v>-0.0950372960000001</c:v>
                </c:pt>
                <c:pt idx="1028">
                  <c:v>-0.0575372960000001</c:v>
                </c:pt>
                <c:pt idx="1029">
                  <c:v>-0.0487372960000001</c:v>
                </c:pt>
                <c:pt idx="1030">
                  <c:v>-0.0630872960000001</c:v>
                </c:pt>
                <c:pt idx="1031">
                  <c:v>-0.0630872960000001</c:v>
                </c:pt>
                <c:pt idx="1032">
                  <c:v>-0.0430772960000001</c:v>
                </c:pt>
                <c:pt idx="1033">
                  <c:v>-0.0176772960000001</c:v>
                </c:pt>
                <c:pt idx="1034">
                  <c:v>-0.0176772960000001</c:v>
                </c:pt>
                <c:pt idx="1035">
                  <c:v>-0.00217729600000009</c:v>
                </c:pt>
                <c:pt idx="1036">
                  <c:v>-0.00217729600000009</c:v>
                </c:pt>
                <c:pt idx="1037">
                  <c:v>-0.0235072960000001</c:v>
                </c:pt>
                <c:pt idx="1038">
                  <c:v>-0.0367772960000001</c:v>
                </c:pt>
                <c:pt idx="1039">
                  <c:v>-0.0414472960000001</c:v>
                </c:pt>
                <c:pt idx="1040">
                  <c:v>-0.0710972960000001</c:v>
                </c:pt>
                <c:pt idx="1041">
                  <c:v>-0.0799852970000001</c:v>
                </c:pt>
                <c:pt idx="1042">
                  <c:v>-0.104985297</c:v>
                </c:pt>
                <c:pt idx="1043">
                  <c:v>-0.0761352970000001</c:v>
                </c:pt>
                <c:pt idx="1044">
                  <c:v>-0.0518852970000001</c:v>
                </c:pt>
                <c:pt idx="1045">
                  <c:v>-0.0518852970000001</c:v>
                </c:pt>
                <c:pt idx="1046">
                  <c:v>-0.0518852970000001</c:v>
                </c:pt>
                <c:pt idx="1047">
                  <c:v>-0.0518852970000001</c:v>
                </c:pt>
                <c:pt idx="1048">
                  <c:v>-0.0357912970000001</c:v>
                </c:pt>
                <c:pt idx="1049">
                  <c:v>-0.0357912970000001</c:v>
                </c:pt>
                <c:pt idx="1050">
                  <c:v>-0.0287512970000001</c:v>
                </c:pt>
                <c:pt idx="1051">
                  <c:v>-0.0230812970000001</c:v>
                </c:pt>
                <c:pt idx="1052">
                  <c:v>-0.0230812970000001</c:v>
                </c:pt>
                <c:pt idx="1053">
                  <c:v>-0.0155312970000001</c:v>
                </c:pt>
                <c:pt idx="1054">
                  <c:v>-0.0155312970000001</c:v>
                </c:pt>
                <c:pt idx="1055">
                  <c:v>-0.0155312970000001</c:v>
                </c:pt>
                <c:pt idx="1056">
                  <c:v>-0.0155312970000001</c:v>
                </c:pt>
                <c:pt idx="1057">
                  <c:v>-0.0155312970000001</c:v>
                </c:pt>
                <c:pt idx="1058">
                  <c:v>-0.0294812970000001</c:v>
                </c:pt>
                <c:pt idx="1059">
                  <c:v>-0.0579212970000001</c:v>
                </c:pt>
                <c:pt idx="1060">
                  <c:v>-0.0649312970000001</c:v>
                </c:pt>
                <c:pt idx="1061">
                  <c:v>-0.0767672970000001</c:v>
                </c:pt>
                <c:pt idx="1062">
                  <c:v>-0.0767672970000001</c:v>
                </c:pt>
                <c:pt idx="1063">
                  <c:v>-0.086367297</c:v>
                </c:pt>
                <c:pt idx="1064">
                  <c:v>-0.099967297</c:v>
                </c:pt>
                <c:pt idx="1065">
                  <c:v>-0.099967297</c:v>
                </c:pt>
                <c:pt idx="1066">
                  <c:v>-0.092437297</c:v>
                </c:pt>
                <c:pt idx="1067">
                  <c:v>-0.092437297</c:v>
                </c:pt>
                <c:pt idx="1068">
                  <c:v>-0.099967297</c:v>
                </c:pt>
                <c:pt idx="1069">
                  <c:v>-0.099967297</c:v>
                </c:pt>
                <c:pt idx="1070">
                  <c:v>-0.0821372970000001</c:v>
                </c:pt>
                <c:pt idx="1071">
                  <c:v>-0.0821372970000001</c:v>
                </c:pt>
                <c:pt idx="1072">
                  <c:v>-0.0821372970000001</c:v>
                </c:pt>
                <c:pt idx="1073">
                  <c:v>-0.0821372970000001</c:v>
                </c:pt>
                <c:pt idx="1074">
                  <c:v>-0.0749872970000001</c:v>
                </c:pt>
                <c:pt idx="1075">
                  <c:v>-0.0749872970000001</c:v>
                </c:pt>
                <c:pt idx="1076">
                  <c:v>-0.0665502970000001</c:v>
                </c:pt>
                <c:pt idx="1077">
                  <c:v>-0.0618502970000001</c:v>
                </c:pt>
                <c:pt idx="1078">
                  <c:v>-0.0586902970000001</c:v>
                </c:pt>
                <c:pt idx="1079">
                  <c:v>-0.0663902970000001</c:v>
                </c:pt>
                <c:pt idx="1080">
                  <c:v>-0.0663902970000001</c:v>
                </c:pt>
                <c:pt idx="1081">
                  <c:v>-0.0663902970000001</c:v>
                </c:pt>
                <c:pt idx="1082">
                  <c:v>-0.0624452970000001</c:v>
                </c:pt>
                <c:pt idx="1083">
                  <c:v>-0.0624452970000001</c:v>
                </c:pt>
                <c:pt idx="1084">
                  <c:v>-0.0752052970000001</c:v>
                </c:pt>
                <c:pt idx="1085">
                  <c:v>-0.0752052970000001</c:v>
                </c:pt>
                <c:pt idx="1086">
                  <c:v>-0.0752052970000001</c:v>
                </c:pt>
                <c:pt idx="1087">
                  <c:v>-0.0611552970000001</c:v>
                </c:pt>
                <c:pt idx="1088">
                  <c:v>-0.0611552970000001</c:v>
                </c:pt>
                <c:pt idx="1089">
                  <c:v>-0.0611552970000001</c:v>
                </c:pt>
                <c:pt idx="1090">
                  <c:v>-0.0753552970000001</c:v>
                </c:pt>
                <c:pt idx="1091">
                  <c:v>-0.0859552970000001</c:v>
                </c:pt>
                <c:pt idx="1092">
                  <c:v>-0.0599552970000001</c:v>
                </c:pt>
                <c:pt idx="1093">
                  <c:v>-0.0675552970000001</c:v>
                </c:pt>
                <c:pt idx="1094">
                  <c:v>-0.0609852970000001</c:v>
                </c:pt>
                <c:pt idx="1095">
                  <c:v>-0.0609852970000001</c:v>
                </c:pt>
                <c:pt idx="1096">
                  <c:v>-0.0569252970000001</c:v>
                </c:pt>
                <c:pt idx="1097">
                  <c:v>-0.0451352970000001</c:v>
                </c:pt>
                <c:pt idx="1098">
                  <c:v>-0.0451352970000001</c:v>
                </c:pt>
                <c:pt idx="1099">
                  <c:v>-0.0358732970000001</c:v>
                </c:pt>
                <c:pt idx="1100">
                  <c:v>-0.0358732970000001</c:v>
                </c:pt>
                <c:pt idx="1101">
                  <c:v>-0.0358732970000001</c:v>
                </c:pt>
                <c:pt idx="1102">
                  <c:v>-0.0358732970000001</c:v>
                </c:pt>
                <c:pt idx="1103">
                  <c:v>-0.0221732970000001</c:v>
                </c:pt>
                <c:pt idx="1104">
                  <c:v>-0.0221732970000001</c:v>
                </c:pt>
                <c:pt idx="1105">
                  <c:v>-0.0221732970000001</c:v>
                </c:pt>
                <c:pt idx="1106">
                  <c:v>-0.0301232970000001</c:v>
                </c:pt>
                <c:pt idx="1107">
                  <c:v>-0.0142732970000001</c:v>
                </c:pt>
                <c:pt idx="1108">
                  <c:v>0.00462670299999993</c:v>
                </c:pt>
                <c:pt idx="1109">
                  <c:v>0.00462670299999993</c:v>
                </c:pt>
                <c:pt idx="1110">
                  <c:v>0.00462670299999993</c:v>
                </c:pt>
                <c:pt idx="1111">
                  <c:v>0.00462670299999993</c:v>
                </c:pt>
                <c:pt idx="1112">
                  <c:v>0.00462670299999993</c:v>
                </c:pt>
                <c:pt idx="1113">
                  <c:v>0.00462670299999993</c:v>
                </c:pt>
                <c:pt idx="1114">
                  <c:v>-0.00760329700000006</c:v>
                </c:pt>
                <c:pt idx="1115">
                  <c:v>-0.00760329700000006</c:v>
                </c:pt>
                <c:pt idx="1116">
                  <c:v>-0.0226032970000001</c:v>
                </c:pt>
                <c:pt idx="1117">
                  <c:v>-0.0307232970000001</c:v>
                </c:pt>
                <c:pt idx="1118">
                  <c:v>-0.0307232970000001</c:v>
                </c:pt>
                <c:pt idx="1119">
                  <c:v>-0.0307232970000001</c:v>
                </c:pt>
                <c:pt idx="1120">
                  <c:v>-0.0267832970000001</c:v>
                </c:pt>
                <c:pt idx="1121">
                  <c:v>-0.0307682970000001</c:v>
                </c:pt>
                <c:pt idx="1122">
                  <c:v>-0.0683482970000001</c:v>
                </c:pt>
                <c:pt idx="1123">
                  <c:v>-0.084148297</c:v>
                </c:pt>
                <c:pt idx="1124">
                  <c:v>-0.084148297</c:v>
                </c:pt>
                <c:pt idx="1125">
                  <c:v>-0.084148297</c:v>
                </c:pt>
                <c:pt idx="1126">
                  <c:v>-0.0691482970000001</c:v>
                </c:pt>
                <c:pt idx="1127">
                  <c:v>-0.0569832970000001</c:v>
                </c:pt>
                <c:pt idx="1128">
                  <c:v>-0.0490832970000001</c:v>
                </c:pt>
                <c:pt idx="1129">
                  <c:v>-0.0239332970000001</c:v>
                </c:pt>
                <c:pt idx="1130">
                  <c:v>-0.00363329700000007</c:v>
                </c:pt>
                <c:pt idx="1131">
                  <c:v>-0.00363329700000007</c:v>
                </c:pt>
                <c:pt idx="1132">
                  <c:v>-0.00363329700000007</c:v>
                </c:pt>
                <c:pt idx="1133">
                  <c:v>-0.00363329700000007</c:v>
                </c:pt>
                <c:pt idx="1134">
                  <c:v>-0.00363329700000007</c:v>
                </c:pt>
                <c:pt idx="1135">
                  <c:v>-0.00363329700000007</c:v>
                </c:pt>
                <c:pt idx="1136">
                  <c:v>-0.000173297000000067</c:v>
                </c:pt>
                <c:pt idx="1137">
                  <c:v>-0.000173297000000067</c:v>
                </c:pt>
                <c:pt idx="1138">
                  <c:v>-0.0112232970000001</c:v>
                </c:pt>
                <c:pt idx="1139">
                  <c:v>-0.0112232970000001</c:v>
                </c:pt>
                <c:pt idx="1140">
                  <c:v>-0.0193852970000001</c:v>
                </c:pt>
                <c:pt idx="1141">
                  <c:v>-0.0342352970000001</c:v>
                </c:pt>
                <c:pt idx="1142">
                  <c:v>-0.0483752970000001</c:v>
                </c:pt>
                <c:pt idx="1143">
                  <c:v>-0.0808052970000001</c:v>
                </c:pt>
                <c:pt idx="1144">
                  <c:v>-0.0845252970000001</c:v>
                </c:pt>
                <c:pt idx="1145">
                  <c:v>-0.087875297</c:v>
                </c:pt>
                <c:pt idx="1146">
                  <c:v>-0.087875297</c:v>
                </c:pt>
                <c:pt idx="1147">
                  <c:v>-0.087875297</c:v>
                </c:pt>
                <c:pt idx="1148">
                  <c:v>-0.087875297</c:v>
                </c:pt>
                <c:pt idx="1149">
                  <c:v>-0.087875297</c:v>
                </c:pt>
                <c:pt idx="1150">
                  <c:v>-0.087875297</c:v>
                </c:pt>
                <c:pt idx="1151">
                  <c:v>-0.087875297</c:v>
                </c:pt>
                <c:pt idx="1152">
                  <c:v>-0.087875297</c:v>
                </c:pt>
                <c:pt idx="1153">
                  <c:v>-0.099125297</c:v>
                </c:pt>
                <c:pt idx="1154">
                  <c:v>-0.099125297</c:v>
                </c:pt>
                <c:pt idx="1155">
                  <c:v>-0.099125297</c:v>
                </c:pt>
                <c:pt idx="1156">
                  <c:v>-0.099125297</c:v>
                </c:pt>
                <c:pt idx="1157">
                  <c:v>-0.099125297</c:v>
                </c:pt>
                <c:pt idx="1158">
                  <c:v>-0.099125297</c:v>
                </c:pt>
                <c:pt idx="1159">
                  <c:v>-0.086503297</c:v>
                </c:pt>
                <c:pt idx="1160">
                  <c:v>-0.0648432970000001</c:v>
                </c:pt>
                <c:pt idx="1161">
                  <c:v>-0.00671829700000007</c:v>
                </c:pt>
                <c:pt idx="1162">
                  <c:v>-0.00671829700000007</c:v>
                </c:pt>
                <c:pt idx="1163">
                  <c:v>-0.00671829700000007</c:v>
                </c:pt>
                <c:pt idx="1164">
                  <c:v>-0.00671829700000007</c:v>
                </c:pt>
                <c:pt idx="1165">
                  <c:v>-0.00671829700000007</c:v>
                </c:pt>
                <c:pt idx="1166">
                  <c:v>0.00453170299999993</c:v>
                </c:pt>
                <c:pt idx="1167">
                  <c:v>0.00453170299999993</c:v>
                </c:pt>
                <c:pt idx="1168">
                  <c:v>0.00453170299999993</c:v>
                </c:pt>
                <c:pt idx="1169">
                  <c:v>0.00453170299999993</c:v>
                </c:pt>
                <c:pt idx="1170">
                  <c:v>0.00453170299999993</c:v>
                </c:pt>
                <c:pt idx="1171">
                  <c:v>-0.00726829700000006</c:v>
                </c:pt>
                <c:pt idx="1172">
                  <c:v>-0.022581298</c:v>
                </c:pt>
                <c:pt idx="1173">
                  <c:v>-0.055291298</c:v>
                </c:pt>
                <c:pt idx="1174">
                  <c:v>-0.071061298</c:v>
                </c:pt>
                <c:pt idx="1175">
                  <c:v>-0.071061298</c:v>
                </c:pt>
                <c:pt idx="1176">
                  <c:v>-0.071061298</c:v>
                </c:pt>
                <c:pt idx="1177">
                  <c:v>-0.071061298</c:v>
                </c:pt>
                <c:pt idx="1178">
                  <c:v>-0.096131298</c:v>
                </c:pt>
                <c:pt idx="1179">
                  <c:v>-0.096131298</c:v>
                </c:pt>
                <c:pt idx="1180">
                  <c:v>-0.099781298</c:v>
                </c:pt>
                <c:pt idx="1181">
                  <c:v>-0.103726298</c:v>
                </c:pt>
                <c:pt idx="1182">
                  <c:v>-0.103726298</c:v>
                </c:pt>
                <c:pt idx="1183">
                  <c:v>-0.079926298</c:v>
                </c:pt>
                <c:pt idx="1184">
                  <c:v>-0.079926298</c:v>
                </c:pt>
                <c:pt idx="1185">
                  <c:v>-0.079926298</c:v>
                </c:pt>
                <c:pt idx="1186">
                  <c:v>-0.068326298</c:v>
                </c:pt>
                <c:pt idx="1187">
                  <c:v>-0.068326298</c:v>
                </c:pt>
                <c:pt idx="1188">
                  <c:v>-0.068326298</c:v>
                </c:pt>
                <c:pt idx="1189">
                  <c:v>-0.054306298</c:v>
                </c:pt>
                <c:pt idx="1190">
                  <c:v>-0.037506298</c:v>
                </c:pt>
                <c:pt idx="1191">
                  <c:v>-0.037506298</c:v>
                </c:pt>
                <c:pt idx="1192">
                  <c:v>-0.037506298</c:v>
                </c:pt>
                <c:pt idx="1193">
                  <c:v>-0.020256298</c:v>
                </c:pt>
                <c:pt idx="1194">
                  <c:v>-0.016646298</c:v>
                </c:pt>
                <c:pt idx="1195">
                  <c:v>-0.00424129800000004</c:v>
                </c:pt>
                <c:pt idx="1196">
                  <c:v>-0.019191298</c:v>
                </c:pt>
                <c:pt idx="1197">
                  <c:v>-0.019191298</c:v>
                </c:pt>
                <c:pt idx="1198">
                  <c:v>-0.019191298</c:v>
                </c:pt>
                <c:pt idx="1199">
                  <c:v>-0.019191298</c:v>
                </c:pt>
                <c:pt idx="1200">
                  <c:v>-0.019191298</c:v>
                </c:pt>
                <c:pt idx="1201">
                  <c:v>-0.019191298</c:v>
                </c:pt>
                <c:pt idx="1202">
                  <c:v>-0.062471298</c:v>
                </c:pt>
                <c:pt idx="1203">
                  <c:v>-0.048786298</c:v>
                </c:pt>
                <c:pt idx="1204">
                  <c:v>-0.048786298</c:v>
                </c:pt>
                <c:pt idx="1205">
                  <c:v>-0.048786298</c:v>
                </c:pt>
                <c:pt idx="1206">
                  <c:v>-0.024486298</c:v>
                </c:pt>
                <c:pt idx="1207">
                  <c:v>-0.024486298</c:v>
                </c:pt>
                <c:pt idx="1208">
                  <c:v>-0.024486298</c:v>
                </c:pt>
                <c:pt idx="1209">
                  <c:v>-0.024486298</c:v>
                </c:pt>
                <c:pt idx="1210">
                  <c:v>-0.024486298</c:v>
                </c:pt>
                <c:pt idx="1211">
                  <c:v>-0.024486298</c:v>
                </c:pt>
                <c:pt idx="1212">
                  <c:v>-0.018336298</c:v>
                </c:pt>
                <c:pt idx="1213">
                  <c:v>-0.014996298</c:v>
                </c:pt>
                <c:pt idx="1214">
                  <c:v>-0.014996298</c:v>
                </c:pt>
                <c:pt idx="1215">
                  <c:v>-0.014996298</c:v>
                </c:pt>
                <c:pt idx="1216">
                  <c:v>-0.014996298</c:v>
                </c:pt>
                <c:pt idx="1217">
                  <c:v>-0.022966298</c:v>
                </c:pt>
                <c:pt idx="1218">
                  <c:v>-0.066866298</c:v>
                </c:pt>
                <c:pt idx="1219">
                  <c:v>-0.073076298</c:v>
                </c:pt>
                <c:pt idx="1220">
                  <c:v>-0.098436298</c:v>
                </c:pt>
                <c:pt idx="1221">
                  <c:v>-0.071286298</c:v>
                </c:pt>
                <c:pt idx="1222">
                  <c:v>-0.065266298</c:v>
                </c:pt>
                <c:pt idx="1223">
                  <c:v>-0.053561298</c:v>
                </c:pt>
                <c:pt idx="1224">
                  <c:v>-0.045491298</c:v>
                </c:pt>
                <c:pt idx="1225">
                  <c:v>-0.029561298</c:v>
                </c:pt>
                <c:pt idx="1226">
                  <c:v>-0.024991298</c:v>
                </c:pt>
                <c:pt idx="1227">
                  <c:v>-0.055981298</c:v>
                </c:pt>
                <c:pt idx="1228">
                  <c:v>-0.039381298</c:v>
                </c:pt>
                <c:pt idx="1229">
                  <c:v>-0.047191298</c:v>
                </c:pt>
                <c:pt idx="1230">
                  <c:v>-0.039341298</c:v>
                </c:pt>
                <c:pt idx="1231">
                  <c:v>-0.033141298</c:v>
                </c:pt>
                <c:pt idx="1232">
                  <c:v>-0.039341298</c:v>
                </c:pt>
                <c:pt idx="1233">
                  <c:v>-0.047141298</c:v>
                </c:pt>
                <c:pt idx="1234">
                  <c:v>-0.064191298</c:v>
                </c:pt>
                <c:pt idx="1235">
                  <c:v>-0.099341298</c:v>
                </c:pt>
                <c:pt idx="1236">
                  <c:v>-0.099341298</c:v>
                </c:pt>
                <c:pt idx="1237">
                  <c:v>-0.099341298</c:v>
                </c:pt>
                <c:pt idx="1238">
                  <c:v>-0.103351298</c:v>
                </c:pt>
                <c:pt idx="1239">
                  <c:v>-0.103351298</c:v>
                </c:pt>
                <c:pt idx="1240">
                  <c:v>-0.103351298</c:v>
                </c:pt>
                <c:pt idx="1241">
                  <c:v>-0.099336298</c:v>
                </c:pt>
                <c:pt idx="1242">
                  <c:v>-0.080586298</c:v>
                </c:pt>
                <c:pt idx="1243">
                  <c:v>-0.071906298</c:v>
                </c:pt>
                <c:pt idx="1244">
                  <c:v>-0.080676298</c:v>
                </c:pt>
                <c:pt idx="1245">
                  <c:v>-0.080676298</c:v>
                </c:pt>
                <c:pt idx="1246">
                  <c:v>-0.056576298</c:v>
                </c:pt>
                <c:pt idx="1247">
                  <c:v>-0.040076298</c:v>
                </c:pt>
                <c:pt idx="1248">
                  <c:v>-0.040076298</c:v>
                </c:pt>
                <c:pt idx="1249">
                  <c:v>-0.040076298</c:v>
                </c:pt>
                <c:pt idx="1250">
                  <c:v>-0.040076298</c:v>
                </c:pt>
                <c:pt idx="1251">
                  <c:v>-0.033626298</c:v>
                </c:pt>
                <c:pt idx="1252">
                  <c:v>-0.022476298</c:v>
                </c:pt>
                <c:pt idx="1253">
                  <c:v>-0.022476298</c:v>
                </c:pt>
                <c:pt idx="1254">
                  <c:v>-0.033071298</c:v>
                </c:pt>
                <c:pt idx="1255">
                  <c:v>-0.033071298</c:v>
                </c:pt>
                <c:pt idx="1256">
                  <c:v>-0.073721298</c:v>
                </c:pt>
                <c:pt idx="1257">
                  <c:v>-0.073721298</c:v>
                </c:pt>
                <c:pt idx="1258">
                  <c:v>-0.078171298</c:v>
                </c:pt>
                <c:pt idx="1259">
                  <c:v>-0.073821298</c:v>
                </c:pt>
                <c:pt idx="1260">
                  <c:v>-0.065621298</c:v>
                </c:pt>
                <c:pt idx="1261">
                  <c:v>-0.033161298</c:v>
                </c:pt>
                <c:pt idx="1262">
                  <c:v>-0.00173129800000004</c:v>
                </c:pt>
                <c:pt idx="1263">
                  <c:v>0.00217870199999995</c:v>
                </c:pt>
                <c:pt idx="1264">
                  <c:v>-0.00196629800000004</c:v>
                </c:pt>
                <c:pt idx="1265">
                  <c:v>-0.00654129800000004</c:v>
                </c:pt>
                <c:pt idx="1266">
                  <c:v>-0.00654129800000004</c:v>
                </c:pt>
                <c:pt idx="1267">
                  <c:v>-0.00654129800000004</c:v>
                </c:pt>
                <c:pt idx="1268">
                  <c:v>-0.00654129800000004</c:v>
                </c:pt>
                <c:pt idx="1269">
                  <c:v>-0.00654129800000004</c:v>
                </c:pt>
                <c:pt idx="1270">
                  <c:v>-0.00654129800000004</c:v>
                </c:pt>
                <c:pt idx="1271">
                  <c:v>-0.00654129800000004</c:v>
                </c:pt>
                <c:pt idx="1272">
                  <c:v>-0.00654129800000004</c:v>
                </c:pt>
                <c:pt idx="1273">
                  <c:v>-0.017291298</c:v>
                </c:pt>
                <c:pt idx="1274">
                  <c:v>-0.017291298</c:v>
                </c:pt>
                <c:pt idx="1275">
                  <c:v>-0.046071298</c:v>
                </c:pt>
                <c:pt idx="1276">
                  <c:v>-0.046071298</c:v>
                </c:pt>
                <c:pt idx="1277">
                  <c:v>-0.081461298</c:v>
                </c:pt>
                <c:pt idx="1278">
                  <c:v>-0.107451298</c:v>
                </c:pt>
                <c:pt idx="1279">
                  <c:v>-0.107451298</c:v>
                </c:pt>
                <c:pt idx="1280">
                  <c:v>-0.107451298</c:v>
                </c:pt>
                <c:pt idx="1281">
                  <c:v>-0.107451298</c:v>
                </c:pt>
                <c:pt idx="1282">
                  <c:v>-0.107451298</c:v>
                </c:pt>
                <c:pt idx="1283">
                  <c:v>-0.102561298</c:v>
                </c:pt>
                <c:pt idx="1284">
                  <c:v>-0.102561298</c:v>
                </c:pt>
                <c:pt idx="1285">
                  <c:v>-0.102561298</c:v>
                </c:pt>
                <c:pt idx="1286">
                  <c:v>-0.102561298</c:v>
                </c:pt>
                <c:pt idx="1287">
                  <c:v>-0.087451298</c:v>
                </c:pt>
                <c:pt idx="1288">
                  <c:v>-0.077001298</c:v>
                </c:pt>
                <c:pt idx="1289">
                  <c:v>-0.068121298</c:v>
                </c:pt>
                <c:pt idx="1290">
                  <c:v>-0.068121298</c:v>
                </c:pt>
                <c:pt idx="1291">
                  <c:v>-0.068121298</c:v>
                </c:pt>
                <c:pt idx="1292">
                  <c:v>-0.068121298</c:v>
                </c:pt>
                <c:pt idx="1293">
                  <c:v>-0.046471298</c:v>
                </c:pt>
                <c:pt idx="1294">
                  <c:v>-0.038191298</c:v>
                </c:pt>
                <c:pt idx="1295">
                  <c:v>-0.038191298</c:v>
                </c:pt>
                <c:pt idx="1296">
                  <c:v>0.00236870199999995</c:v>
                </c:pt>
                <c:pt idx="1297">
                  <c:v>0.00236870199999995</c:v>
                </c:pt>
                <c:pt idx="1298">
                  <c:v>0.00236870199999995</c:v>
                </c:pt>
                <c:pt idx="1299">
                  <c:v>0.00236870199999995</c:v>
                </c:pt>
                <c:pt idx="1300">
                  <c:v>0.00236870199999995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F84-4CB5-B33C-1AC46BAA9F0B}"/>
            </c:ext>
          </c:extLst>
        </c:ser>
        <c:ser>
          <c:idx val="1"/>
          <c:order val="1"/>
          <c:tx>
            <c:strRef>
              <c:f>工作表1!$J$2</c:f>
              <c:strCache>
                <c:ptCount val="1"/>
                <c:pt idx="0">
                  <c:v>大盤累積報酬</c:v>
                </c:pt>
              </c:strCache>
            </c:strRef>
          </c:tx>
          <c:spPr>
            <a:ln w="15875"/>
          </c:spPr>
          <c:marker>
            <c:symbol val="none"/>
          </c:marker>
          <c:val>
            <c:numRef>
              <c:f>工作表1!$J$3:$J$1303</c:f>
              <c:numCache>
                <c:formatCode>General</c:formatCode>
                <c:ptCount val="1301"/>
                <c:pt idx="0">
                  <c:v>0.0</c:v>
                </c:pt>
                <c:pt idx="1">
                  <c:v>0.0145522071398879</c:v>
                </c:pt>
                <c:pt idx="2">
                  <c:v>0.018808407686189</c:v>
                </c:pt>
                <c:pt idx="3">
                  <c:v>0.0256968647379753</c:v>
                </c:pt>
                <c:pt idx="4">
                  <c:v>0.0242081295012665</c:v>
                </c:pt>
                <c:pt idx="5">
                  <c:v>0.0202568679599724</c:v>
                </c:pt>
                <c:pt idx="6">
                  <c:v>0.0326025824881584</c:v>
                </c:pt>
                <c:pt idx="7">
                  <c:v>0.0339460401800291</c:v>
                </c:pt>
                <c:pt idx="8">
                  <c:v>0.0337115823601416</c:v>
                </c:pt>
                <c:pt idx="9">
                  <c:v>0.0329866330274833</c:v>
                </c:pt>
                <c:pt idx="10">
                  <c:v>0.0217786862019415</c:v>
                </c:pt>
                <c:pt idx="11">
                  <c:v>0.0386740331491712</c:v>
                </c:pt>
                <c:pt idx="12">
                  <c:v>0.0404878448723499</c:v>
                </c:pt>
                <c:pt idx="13">
                  <c:v>0.0404878448723499</c:v>
                </c:pt>
                <c:pt idx="14">
                  <c:v>0.0404878448723499</c:v>
                </c:pt>
                <c:pt idx="15">
                  <c:v>0.0404878448723499</c:v>
                </c:pt>
                <c:pt idx="16">
                  <c:v>0.0404878448723499</c:v>
                </c:pt>
                <c:pt idx="17">
                  <c:v>0.0404878448723499</c:v>
                </c:pt>
                <c:pt idx="18">
                  <c:v>0.0404878448723499</c:v>
                </c:pt>
                <c:pt idx="19">
                  <c:v>0.0404878448723499</c:v>
                </c:pt>
                <c:pt idx="20">
                  <c:v>0.0654755825845306</c:v>
                </c:pt>
                <c:pt idx="21">
                  <c:v>0.0812504225275128</c:v>
                </c:pt>
                <c:pt idx="22">
                  <c:v>0.0858719745232091</c:v>
                </c:pt>
                <c:pt idx="23">
                  <c:v>0.100723367101972</c:v>
                </c:pt>
                <c:pt idx="24">
                  <c:v>0.103964063225938</c:v>
                </c:pt>
                <c:pt idx="25">
                  <c:v>0.105832533827373</c:v>
                </c:pt>
                <c:pt idx="26">
                  <c:v>0.108631643750692</c:v>
                </c:pt>
                <c:pt idx="27">
                  <c:v>0.132001190988189</c:v>
                </c:pt>
                <c:pt idx="28">
                  <c:v>0.137879897183773</c:v>
                </c:pt>
                <c:pt idx="29">
                  <c:v>0.130902259856938</c:v>
                </c:pt>
                <c:pt idx="30">
                  <c:v>0.138186274580313</c:v>
                </c:pt>
                <c:pt idx="31">
                  <c:v>0.134039391790524</c:v>
                </c:pt>
                <c:pt idx="32">
                  <c:v>0.151466943604983</c:v>
                </c:pt>
                <c:pt idx="33">
                  <c:v>0.131970984765995</c:v>
                </c:pt>
                <c:pt idx="34">
                  <c:v>0.135518058286502</c:v>
                </c:pt>
                <c:pt idx="35">
                  <c:v>0.144214573495335</c:v>
                </c:pt>
                <c:pt idx="36">
                  <c:v>0.139421852907205</c:v>
                </c:pt>
                <c:pt idx="37">
                  <c:v>0.150954876219217</c:v>
                </c:pt>
                <c:pt idx="38">
                  <c:v>0.141694511529427</c:v>
                </c:pt>
                <c:pt idx="39">
                  <c:v>0.144864726468274</c:v>
                </c:pt>
                <c:pt idx="40">
                  <c:v>0.144864726468274</c:v>
                </c:pt>
                <c:pt idx="41">
                  <c:v>0.144864726468274</c:v>
                </c:pt>
                <c:pt idx="42">
                  <c:v>0.168181053219048</c:v>
                </c:pt>
                <c:pt idx="43">
                  <c:v>0.167735151843802</c:v>
                </c:pt>
                <c:pt idx="44">
                  <c:v>0.171431818083746</c:v>
                </c:pt>
                <c:pt idx="45">
                  <c:v>0.151395024028331</c:v>
                </c:pt>
                <c:pt idx="46">
                  <c:v>0.141790883762142</c:v>
                </c:pt>
                <c:pt idx="47">
                  <c:v>0.136772335703323</c:v>
                </c:pt>
                <c:pt idx="48">
                  <c:v>0.148492349914631</c:v>
                </c:pt>
                <c:pt idx="49">
                  <c:v>0.15301609128608</c:v>
                </c:pt>
                <c:pt idx="50">
                  <c:v>0.140292079784702</c:v>
                </c:pt>
                <c:pt idx="51">
                  <c:v>0.155245598162311</c:v>
                </c:pt>
                <c:pt idx="52">
                  <c:v>0.168730518784674</c:v>
                </c:pt>
                <c:pt idx="53">
                  <c:v>0.168206944266643</c:v>
                </c:pt>
                <c:pt idx="54">
                  <c:v>0.158615749524252</c:v>
                </c:pt>
                <c:pt idx="55">
                  <c:v>0.157030642054829</c:v>
                </c:pt>
                <c:pt idx="56">
                  <c:v>0.146786417556432</c:v>
                </c:pt>
                <c:pt idx="57">
                  <c:v>0.148115491332972</c:v>
                </c:pt>
                <c:pt idx="58">
                  <c:v>0.159334945290778</c:v>
                </c:pt>
                <c:pt idx="59">
                  <c:v>0.161732743976376</c:v>
                </c:pt>
                <c:pt idx="60">
                  <c:v>0.146055714657641</c:v>
                </c:pt>
                <c:pt idx="61">
                  <c:v>0.154950727898035</c:v>
                </c:pt>
                <c:pt idx="62">
                  <c:v>0.156189183007993</c:v>
                </c:pt>
                <c:pt idx="63">
                  <c:v>0.132396748659779</c:v>
                </c:pt>
                <c:pt idx="64">
                  <c:v>0.141076003170215</c:v>
                </c:pt>
                <c:pt idx="65">
                  <c:v>0.13099287852352</c:v>
                </c:pt>
                <c:pt idx="66">
                  <c:v>0.116314092928723</c:v>
                </c:pt>
                <c:pt idx="67">
                  <c:v>0.116314092928723</c:v>
                </c:pt>
                <c:pt idx="68">
                  <c:v>0.098905240204194</c:v>
                </c:pt>
                <c:pt idx="69">
                  <c:v>0.108461913549792</c:v>
                </c:pt>
                <c:pt idx="70">
                  <c:v>0.0933027051829562</c:v>
                </c:pt>
                <c:pt idx="71">
                  <c:v>0.0990289418760365</c:v>
                </c:pt>
                <c:pt idx="72">
                  <c:v>0.101328929937387</c:v>
                </c:pt>
                <c:pt idx="73">
                  <c:v>0.102227924645544</c:v>
                </c:pt>
                <c:pt idx="74">
                  <c:v>0.120258162512352</c:v>
                </c:pt>
                <c:pt idx="75">
                  <c:v>0.111856517567795</c:v>
                </c:pt>
                <c:pt idx="76">
                  <c:v>0.0911451178833781</c:v>
                </c:pt>
                <c:pt idx="77">
                  <c:v>0.0938967608861067</c:v>
                </c:pt>
                <c:pt idx="78">
                  <c:v>0.0964412755080758</c:v>
                </c:pt>
                <c:pt idx="79">
                  <c:v>0.0798220997351921</c:v>
                </c:pt>
                <c:pt idx="80">
                  <c:v>0.0760736514000584</c:v>
                </c:pt>
                <c:pt idx="81">
                  <c:v>0.0786267963712258</c:v>
                </c:pt>
                <c:pt idx="82">
                  <c:v>0.0878814074948829</c:v>
                </c:pt>
                <c:pt idx="83">
                  <c:v>0.0818646157121261</c:v>
                </c:pt>
                <c:pt idx="84">
                  <c:v>0.0759887862996083</c:v>
                </c:pt>
                <c:pt idx="85">
                  <c:v>0.0790410531327449</c:v>
                </c:pt>
                <c:pt idx="86">
                  <c:v>0.0790410531327449</c:v>
                </c:pt>
                <c:pt idx="87">
                  <c:v>0.104225850484954</c:v>
                </c:pt>
                <c:pt idx="88">
                  <c:v>0.10174030991584</c:v>
                </c:pt>
                <c:pt idx="89">
                  <c:v>0.107698127645741</c:v>
                </c:pt>
                <c:pt idx="90">
                  <c:v>0.0842710447469222</c:v>
                </c:pt>
                <c:pt idx="91">
                  <c:v>0.0853685374866409</c:v>
                </c:pt>
                <c:pt idx="92">
                  <c:v>0.0752997967552764</c:v>
                </c:pt>
                <c:pt idx="93">
                  <c:v>0.0764936617277096</c:v>
                </c:pt>
                <c:pt idx="94">
                  <c:v>0.0646067940985672</c:v>
                </c:pt>
                <c:pt idx="95">
                  <c:v>0.0611273249801143</c:v>
                </c:pt>
                <c:pt idx="96">
                  <c:v>0.0637825957501284</c:v>
                </c:pt>
                <c:pt idx="97">
                  <c:v>0.0406144233272585</c:v>
                </c:pt>
                <c:pt idx="98">
                  <c:v>0.058191567861155</c:v>
                </c:pt>
                <c:pt idx="99">
                  <c:v>0.0286211147246702</c:v>
                </c:pt>
                <c:pt idx="100">
                  <c:v>0.0345242735763159</c:v>
                </c:pt>
                <c:pt idx="101">
                  <c:v>0.0464140179885245</c:v>
                </c:pt>
                <c:pt idx="102">
                  <c:v>0.0281263080373004</c:v>
                </c:pt>
                <c:pt idx="103">
                  <c:v>0.0248381449927434</c:v>
                </c:pt>
                <c:pt idx="104">
                  <c:v>0.0171772716877079</c:v>
                </c:pt>
                <c:pt idx="105">
                  <c:v>0.0264361979859642</c:v>
                </c:pt>
                <c:pt idx="106">
                  <c:v>0.0561087769212955</c:v>
                </c:pt>
                <c:pt idx="107">
                  <c:v>0.0445311634717594</c:v>
                </c:pt>
                <c:pt idx="108">
                  <c:v>0.0502415778579761</c:v>
                </c:pt>
                <c:pt idx="109">
                  <c:v>0.0221339689106054</c:v>
                </c:pt>
                <c:pt idx="110">
                  <c:v>-0.00827794327271474</c:v>
                </c:pt>
                <c:pt idx="111">
                  <c:v>0.0069388007554432</c:v>
                </c:pt>
                <c:pt idx="112">
                  <c:v>0.0149506415945433</c:v>
                </c:pt>
                <c:pt idx="113">
                  <c:v>0.0184257955383972</c:v>
                </c:pt>
                <c:pt idx="114">
                  <c:v>0.00682372943279901</c:v>
                </c:pt>
                <c:pt idx="115">
                  <c:v>0.024167854538341</c:v>
                </c:pt>
                <c:pt idx="116">
                  <c:v>0.0172419993066953</c:v>
                </c:pt>
                <c:pt idx="117">
                  <c:v>0.0196513051245575</c:v>
                </c:pt>
                <c:pt idx="118">
                  <c:v>0.0176763935496771</c:v>
                </c:pt>
                <c:pt idx="119">
                  <c:v>0.0292885283960064</c:v>
                </c:pt>
                <c:pt idx="120">
                  <c:v>0.0473647947918719</c:v>
                </c:pt>
                <c:pt idx="121">
                  <c:v>0.0461608610787073</c:v>
                </c:pt>
                <c:pt idx="122">
                  <c:v>0.0550069690069776</c:v>
                </c:pt>
                <c:pt idx="123">
                  <c:v>0.0470123888662742</c:v>
                </c:pt>
                <c:pt idx="124">
                  <c:v>0.0388135571278773</c:v>
                </c:pt>
                <c:pt idx="125">
                  <c:v>0.0308060314633764</c:v>
                </c:pt>
                <c:pt idx="126">
                  <c:v>0.0267138075518433</c:v>
                </c:pt>
                <c:pt idx="127">
                  <c:v>0.033198076582842</c:v>
                </c:pt>
                <c:pt idx="128">
                  <c:v>0.0312706319285522</c:v>
                </c:pt>
                <c:pt idx="129">
                  <c:v>0.0494907374777229</c:v>
                </c:pt>
                <c:pt idx="130">
                  <c:v>0.0565215952912814</c:v>
                </c:pt>
                <c:pt idx="131">
                  <c:v>0.0670506213132226</c:v>
                </c:pt>
                <c:pt idx="132">
                  <c:v>0.0676590609317037</c:v>
                </c:pt>
                <c:pt idx="133">
                  <c:v>0.0626520200051494</c:v>
                </c:pt>
                <c:pt idx="134">
                  <c:v>0.0598917466532225</c:v>
                </c:pt>
                <c:pt idx="135">
                  <c:v>0.0514584570949381</c:v>
                </c:pt>
                <c:pt idx="136">
                  <c:v>0.04302804431972</c:v>
                </c:pt>
                <c:pt idx="137">
                  <c:v>0.043971629165402</c:v>
                </c:pt>
                <c:pt idx="138">
                  <c:v>0.0257069334787068</c:v>
                </c:pt>
                <c:pt idx="139">
                  <c:v>0.02187218165159</c:v>
                </c:pt>
                <c:pt idx="140">
                  <c:v>0.0198253505000568</c:v>
                </c:pt>
                <c:pt idx="141">
                  <c:v>0.0251416456062173</c:v>
                </c:pt>
                <c:pt idx="142">
                  <c:v>0.0139293836060764</c:v>
                </c:pt>
                <c:pt idx="143">
                  <c:v>0.0282442561430106</c:v>
                </c:pt>
                <c:pt idx="144">
                  <c:v>0.0305615049027576</c:v>
                </c:pt>
                <c:pt idx="145">
                  <c:v>0.0110065720109144</c:v>
                </c:pt>
                <c:pt idx="146">
                  <c:v>0.00807513006655442</c:v>
                </c:pt>
                <c:pt idx="147">
                  <c:v>0.00387215000697621</c:v>
                </c:pt>
                <c:pt idx="148">
                  <c:v>0.00265814755308018</c:v>
                </c:pt>
                <c:pt idx="149">
                  <c:v>0.0247806093314212</c:v>
                </c:pt>
                <c:pt idx="150">
                  <c:v>0.0297272378135873</c:v>
                </c:pt>
                <c:pt idx="151">
                  <c:v>0.0457811257139816</c:v>
                </c:pt>
                <c:pt idx="152">
                  <c:v>0.0454172126561194</c:v>
                </c:pt>
                <c:pt idx="153">
                  <c:v>0.0454172126561194</c:v>
                </c:pt>
                <c:pt idx="154">
                  <c:v>0.0381605273718717</c:v>
                </c:pt>
                <c:pt idx="155">
                  <c:v>0.0480595379023361</c:v>
                </c:pt>
                <c:pt idx="156">
                  <c:v>0.0493727893720126</c:v>
                </c:pt>
                <c:pt idx="157">
                  <c:v>0.0528738343634614</c:v>
                </c:pt>
                <c:pt idx="158">
                  <c:v>0.0692571139249245</c:v>
                </c:pt>
                <c:pt idx="159">
                  <c:v>0.0703244004424492</c:v>
                </c:pt>
                <c:pt idx="160">
                  <c:v>0.0696310957235181</c:v>
                </c:pt>
                <c:pt idx="161">
                  <c:v>0.0758089873579768</c:v>
                </c:pt>
                <c:pt idx="162">
                  <c:v>0.0741533987034338</c:v>
                </c:pt>
                <c:pt idx="163">
                  <c:v>0.0773854644782019</c:v>
                </c:pt>
                <c:pt idx="164">
                  <c:v>0.0741792897510288</c:v>
                </c:pt>
                <c:pt idx="165">
                  <c:v>0.0689996418405082</c:v>
                </c:pt>
                <c:pt idx="166">
                  <c:v>0.0797731944230684</c:v>
                </c:pt>
                <c:pt idx="167">
                  <c:v>0.078301719884756</c:v>
                </c:pt>
                <c:pt idx="168">
                  <c:v>0.0795372982116478</c:v>
                </c:pt>
                <c:pt idx="169">
                  <c:v>0.0755615840142918</c:v>
                </c:pt>
                <c:pt idx="170">
                  <c:v>0.0742224414970204</c:v>
                </c:pt>
                <c:pt idx="171">
                  <c:v>0.0589352162837428</c:v>
                </c:pt>
                <c:pt idx="172">
                  <c:v>0.0631367579517879</c:v>
                </c:pt>
                <c:pt idx="173">
                  <c:v>0.0603016882401423</c:v>
                </c:pt>
                <c:pt idx="174">
                  <c:v>0.0639868473478218</c:v>
                </c:pt>
                <c:pt idx="175">
                  <c:v>0.0716779268750512</c:v>
                </c:pt>
                <c:pt idx="176">
                  <c:v>0.0717958749807616</c:v>
                </c:pt>
                <c:pt idx="177">
                  <c:v>0.0597263316269214</c:v>
                </c:pt>
                <c:pt idx="178">
                  <c:v>0.0538692013043335</c:v>
                </c:pt>
                <c:pt idx="179">
                  <c:v>0.0679927677673718</c:v>
                </c:pt>
                <c:pt idx="180">
                  <c:v>0.0763109860030119</c:v>
                </c:pt>
                <c:pt idx="181">
                  <c:v>0.0766547615794114</c:v>
                </c:pt>
                <c:pt idx="182">
                  <c:v>0.0889271181394117</c:v>
                </c:pt>
                <c:pt idx="183">
                  <c:v>0.0901281750695103</c:v>
                </c:pt>
                <c:pt idx="184">
                  <c:v>0.113034560233365</c:v>
                </c:pt>
                <c:pt idx="185">
                  <c:v>0.116511152568752</c:v>
                </c:pt>
                <c:pt idx="186">
                  <c:v>0.112489409842338</c:v>
                </c:pt>
                <c:pt idx="187">
                  <c:v>0.119343345497331</c:v>
                </c:pt>
                <c:pt idx="188">
                  <c:v>0.11152424912366</c:v>
                </c:pt>
                <c:pt idx="189">
                  <c:v>0.115413659829033</c:v>
                </c:pt>
                <c:pt idx="190">
                  <c:v>0.117385694620847</c:v>
                </c:pt>
                <c:pt idx="191">
                  <c:v>0.112470710752408</c:v>
                </c:pt>
                <c:pt idx="192">
                  <c:v>0.103193085364222</c:v>
                </c:pt>
                <c:pt idx="193">
                  <c:v>0.105231286166557</c:v>
                </c:pt>
                <c:pt idx="194">
                  <c:v>0.109742082014208</c:v>
                </c:pt>
                <c:pt idx="195">
                  <c:v>0.104069065807851</c:v>
                </c:pt>
                <c:pt idx="196">
                  <c:v>0.110248395833843</c:v>
                </c:pt>
                <c:pt idx="197">
                  <c:v>0.1053506726638</c:v>
                </c:pt>
                <c:pt idx="198">
                  <c:v>0.105021281002732</c:v>
                </c:pt>
                <c:pt idx="199">
                  <c:v>0.106216584366698</c:v>
                </c:pt>
                <c:pt idx="200">
                  <c:v>0.0954631692656004</c:v>
                </c:pt>
                <c:pt idx="201">
                  <c:v>0.0920282902846721</c:v>
                </c:pt>
                <c:pt idx="202">
                  <c:v>0.0920282902846721</c:v>
                </c:pt>
                <c:pt idx="203">
                  <c:v>0.0718490954674845</c:v>
                </c:pt>
                <c:pt idx="204">
                  <c:v>0.069737536696964</c:v>
                </c:pt>
                <c:pt idx="205">
                  <c:v>0.0671282944560074</c:v>
                </c:pt>
                <c:pt idx="206">
                  <c:v>0.074625191126275</c:v>
                </c:pt>
                <c:pt idx="207">
                  <c:v>0.0736729759313944</c:v>
                </c:pt>
                <c:pt idx="208">
                  <c:v>0.0738182534762327</c:v>
                </c:pt>
                <c:pt idx="209">
                  <c:v>0.0656697654414927</c:v>
                </c:pt>
                <c:pt idx="210">
                  <c:v>0.0605318308854307</c:v>
                </c:pt>
                <c:pt idx="211">
                  <c:v>0.0554169105938974</c:v>
                </c:pt>
                <c:pt idx="212">
                  <c:v>0.0521661457291998</c:v>
                </c:pt>
                <c:pt idx="213">
                  <c:v>0.0445714384346848</c:v>
                </c:pt>
                <c:pt idx="214">
                  <c:v>0.0261571500285521</c:v>
                </c:pt>
                <c:pt idx="215">
                  <c:v>0.0200598083199443</c:v>
                </c:pt>
                <c:pt idx="216">
                  <c:v>0.0331376641384538</c:v>
                </c:pt>
                <c:pt idx="217">
                  <c:v>0.0307585645427857</c:v>
                </c:pt>
                <c:pt idx="218">
                  <c:v>0.0327133386362035</c:v>
                </c:pt>
                <c:pt idx="219">
                  <c:v>0.037147899732603</c:v>
                </c:pt>
                <c:pt idx="220">
                  <c:v>0.0335360985931092</c:v>
                </c:pt>
                <c:pt idx="221">
                  <c:v>0.0409179239407325</c:v>
                </c:pt>
                <c:pt idx="222">
                  <c:v>0.0481818011826455</c:v>
                </c:pt>
                <c:pt idx="223">
                  <c:v>0.0417737669028985</c:v>
                </c:pt>
                <c:pt idx="224">
                  <c:v>0.049050589668609</c:v>
                </c:pt>
                <c:pt idx="225">
                  <c:v>0.0453870064339253</c:v>
                </c:pt>
                <c:pt idx="226">
                  <c:v>0.0264433899436295</c:v>
                </c:pt>
                <c:pt idx="227">
                  <c:v>0.0298523778769629</c:v>
                </c:pt>
                <c:pt idx="228">
                  <c:v>0.027563896947877</c:v>
                </c:pt>
                <c:pt idx="229">
                  <c:v>0.0255832318068642</c:v>
                </c:pt>
                <c:pt idx="230">
                  <c:v>0.0254350774789599</c:v>
                </c:pt>
                <c:pt idx="231">
                  <c:v>0.0278415065137561</c:v>
                </c:pt>
                <c:pt idx="232">
                  <c:v>0.0196023998124337</c:v>
                </c:pt>
                <c:pt idx="233">
                  <c:v>0.0220865019900147</c:v>
                </c:pt>
                <c:pt idx="234">
                  <c:v>0.0537670755054868</c:v>
                </c:pt>
                <c:pt idx="235">
                  <c:v>0.0654698290183984</c:v>
                </c:pt>
                <c:pt idx="236">
                  <c:v>0.0687536768883563</c:v>
                </c:pt>
                <c:pt idx="237">
                  <c:v>0.06943403608349</c:v>
                </c:pt>
                <c:pt idx="238">
                  <c:v>0.0793042787832934</c:v>
                </c:pt>
                <c:pt idx="239">
                  <c:v>0.0903252347095384</c:v>
                </c:pt>
                <c:pt idx="240">
                  <c:v>0.0931646195957832</c:v>
                </c:pt>
                <c:pt idx="241">
                  <c:v>0.0933185274898197</c:v>
                </c:pt>
                <c:pt idx="242">
                  <c:v>0.100232875589201</c:v>
                </c:pt>
                <c:pt idx="243">
                  <c:v>0.0965232638254598</c:v>
                </c:pt>
                <c:pt idx="244">
                  <c:v>0.0992562077382588</c:v>
                </c:pt>
                <c:pt idx="245">
                  <c:v>0.0945440370759801</c:v>
                </c:pt>
                <c:pt idx="246">
                  <c:v>0.0951467231283289</c:v>
                </c:pt>
                <c:pt idx="247">
                  <c:v>0.106150418356177</c:v>
                </c:pt>
                <c:pt idx="248">
                  <c:v>0.115773257712296</c:v>
                </c:pt>
                <c:pt idx="249">
                  <c:v>0.107384558291536</c:v>
                </c:pt>
                <c:pt idx="250">
                  <c:v>0.0976768538349675</c:v>
                </c:pt>
                <c:pt idx="251">
                  <c:v>0.0994690896851504</c:v>
                </c:pt>
                <c:pt idx="252">
                  <c:v>0.104320784326135</c:v>
                </c:pt>
                <c:pt idx="253">
                  <c:v>0.092524535363575</c:v>
                </c:pt>
                <c:pt idx="254">
                  <c:v>0.0816603641144327</c:v>
                </c:pt>
                <c:pt idx="255">
                  <c:v>0.0839028165144609</c:v>
                </c:pt>
                <c:pt idx="256">
                  <c:v>0.0984377629559521</c:v>
                </c:pt>
                <c:pt idx="257">
                  <c:v>0.0980954257710857</c:v>
                </c:pt>
                <c:pt idx="258">
                  <c:v>0.100140818531086</c:v>
                </c:pt>
                <c:pt idx="259">
                  <c:v>0.107489560873449</c:v>
                </c:pt>
                <c:pt idx="260">
                  <c:v>0.107489560873449</c:v>
                </c:pt>
                <c:pt idx="261">
                  <c:v>0.107489560873449</c:v>
                </c:pt>
                <c:pt idx="262">
                  <c:v>0.11895641817494</c:v>
                </c:pt>
                <c:pt idx="263">
                  <c:v>0.127244430188386</c:v>
                </c:pt>
                <c:pt idx="264">
                  <c:v>0.12280699230892</c:v>
                </c:pt>
                <c:pt idx="265">
                  <c:v>0.115485579405685</c:v>
                </c:pt>
                <c:pt idx="266">
                  <c:v>0.110677036510692</c:v>
                </c:pt>
                <c:pt idx="267">
                  <c:v>0.113119425333815</c:v>
                </c:pt>
                <c:pt idx="268">
                  <c:v>0.123619683525095</c:v>
                </c:pt>
                <c:pt idx="269">
                  <c:v>0.124699915566417</c:v>
                </c:pt>
                <c:pt idx="270">
                  <c:v>0.125393220285348</c:v>
                </c:pt>
                <c:pt idx="271">
                  <c:v>0.116913902198006</c:v>
                </c:pt>
                <c:pt idx="272">
                  <c:v>0.107623331286023</c:v>
                </c:pt>
                <c:pt idx="273">
                  <c:v>0.0955710486305794</c:v>
                </c:pt>
                <c:pt idx="274">
                  <c:v>0.112289473419244</c:v>
                </c:pt>
                <c:pt idx="275">
                  <c:v>0.111145952150467</c:v>
                </c:pt>
                <c:pt idx="276">
                  <c:v>0.116062374410439</c:v>
                </c:pt>
                <c:pt idx="277">
                  <c:v>0.113916294243126</c:v>
                </c:pt>
                <c:pt idx="278">
                  <c:v>0.106984685445348</c:v>
                </c:pt>
                <c:pt idx="279">
                  <c:v>0.103617410866473</c:v>
                </c:pt>
                <c:pt idx="280">
                  <c:v>0.109671600829089</c:v>
                </c:pt>
                <c:pt idx="281">
                  <c:v>0.122233074087233</c:v>
                </c:pt>
                <c:pt idx="282">
                  <c:v>0.126689211056628</c:v>
                </c:pt>
                <c:pt idx="283">
                  <c:v>0.129140230228949</c:v>
                </c:pt>
                <c:pt idx="284">
                  <c:v>0.129996073191115</c:v>
                </c:pt>
                <c:pt idx="285">
                  <c:v>0.139660625901692</c:v>
                </c:pt>
                <c:pt idx="286">
                  <c:v>0.134450771768977</c:v>
                </c:pt>
                <c:pt idx="287">
                  <c:v>0.137285841480623</c:v>
                </c:pt>
                <c:pt idx="288">
                  <c:v>0.137285841480623</c:v>
                </c:pt>
                <c:pt idx="289">
                  <c:v>0.137285841480623</c:v>
                </c:pt>
                <c:pt idx="290">
                  <c:v>0.137285841480623</c:v>
                </c:pt>
                <c:pt idx="291">
                  <c:v>0.137285841480623</c:v>
                </c:pt>
                <c:pt idx="292">
                  <c:v>0.137285841480623</c:v>
                </c:pt>
                <c:pt idx="293">
                  <c:v>0.137285841480623</c:v>
                </c:pt>
                <c:pt idx="294">
                  <c:v>0.137285841480623</c:v>
                </c:pt>
                <c:pt idx="295">
                  <c:v>0.142590629454519</c:v>
                </c:pt>
                <c:pt idx="296">
                  <c:v>0.145086238764364</c:v>
                </c:pt>
                <c:pt idx="297">
                  <c:v>0.154898945802845</c:v>
                </c:pt>
                <c:pt idx="298">
                  <c:v>0.14459430886006</c:v>
                </c:pt>
                <c:pt idx="299">
                  <c:v>0.143193315506868</c:v>
                </c:pt>
                <c:pt idx="300">
                  <c:v>0.143187561940735</c:v>
                </c:pt>
                <c:pt idx="301">
                  <c:v>0.133581983283014</c:v>
                </c:pt>
                <c:pt idx="302">
                  <c:v>0.136038756021466</c:v>
                </c:pt>
                <c:pt idx="303">
                  <c:v>0.136038756021466</c:v>
                </c:pt>
                <c:pt idx="304">
                  <c:v>0.145625635589259</c:v>
                </c:pt>
                <c:pt idx="305">
                  <c:v>0.131631524364195</c:v>
                </c:pt>
                <c:pt idx="306">
                  <c:v>0.141034289815756</c:v>
                </c:pt>
                <c:pt idx="307">
                  <c:v>0.143564420522395</c:v>
                </c:pt>
                <c:pt idx="308">
                  <c:v>0.145033018277641</c:v>
                </c:pt>
                <c:pt idx="309">
                  <c:v>0.152890951222705</c:v>
                </c:pt>
                <c:pt idx="310">
                  <c:v>0.156282678457642</c:v>
                </c:pt>
                <c:pt idx="311">
                  <c:v>0.149952317320679</c:v>
                </c:pt>
                <c:pt idx="312">
                  <c:v>0.150067388643323</c:v>
                </c:pt>
                <c:pt idx="313">
                  <c:v>0.143774425686221</c:v>
                </c:pt>
                <c:pt idx="314">
                  <c:v>0.140283449435503</c:v>
                </c:pt>
                <c:pt idx="315">
                  <c:v>0.123576531779103</c:v>
                </c:pt>
                <c:pt idx="316">
                  <c:v>0.127478888008274</c:v>
                </c:pt>
                <c:pt idx="317">
                  <c:v>0.121662032648611</c:v>
                </c:pt>
                <c:pt idx="318">
                  <c:v>0.123648451355756</c:v>
                </c:pt>
                <c:pt idx="319">
                  <c:v>0.121401683781129</c:v>
                </c:pt>
                <c:pt idx="320">
                  <c:v>0.130017649064111</c:v>
                </c:pt>
                <c:pt idx="321">
                  <c:v>0.130052170460904</c:v>
                </c:pt>
                <c:pt idx="322">
                  <c:v>0.135483536889708</c:v>
                </c:pt>
                <c:pt idx="323">
                  <c:v>0.131565358353675</c:v>
                </c:pt>
                <c:pt idx="324">
                  <c:v>0.139006157754153</c:v>
                </c:pt>
                <c:pt idx="325">
                  <c:v>0.136219993354631</c:v>
                </c:pt>
                <c:pt idx="326">
                  <c:v>0.138225111151706</c:v>
                </c:pt>
                <c:pt idx="327">
                  <c:v>0.142420899253619</c:v>
                </c:pt>
                <c:pt idx="328">
                  <c:v>0.142420899253619</c:v>
                </c:pt>
                <c:pt idx="329">
                  <c:v>0.142420899253619</c:v>
                </c:pt>
                <c:pt idx="330">
                  <c:v>0.115154749353083</c:v>
                </c:pt>
                <c:pt idx="331">
                  <c:v>0.111666649885432</c:v>
                </c:pt>
                <c:pt idx="332">
                  <c:v>0.115156187744616</c:v>
                </c:pt>
                <c:pt idx="333">
                  <c:v>0.130285189889258</c:v>
                </c:pt>
                <c:pt idx="334">
                  <c:v>0.125056636666614</c:v>
                </c:pt>
                <c:pt idx="335">
                  <c:v>0.116699581859581</c:v>
                </c:pt>
                <c:pt idx="336">
                  <c:v>0.122096426891593</c:v>
                </c:pt>
                <c:pt idx="337">
                  <c:v>0.1232500169011</c:v>
                </c:pt>
                <c:pt idx="338">
                  <c:v>0.120701187104532</c:v>
                </c:pt>
                <c:pt idx="339">
                  <c:v>0.140759557032943</c:v>
                </c:pt>
                <c:pt idx="340">
                  <c:v>0.146452710720764</c:v>
                </c:pt>
                <c:pt idx="341">
                  <c:v>0.142481311698007</c:v>
                </c:pt>
                <c:pt idx="342">
                  <c:v>0.15412365276653</c:v>
                </c:pt>
                <c:pt idx="343">
                  <c:v>0.153841728026052</c:v>
                </c:pt>
                <c:pt idx="344">
                  <c:v>0.153886318163577</c:v>
                </c:pt>
                <c:pt idx="345">
                  <c:v>0.154991002860961</c:v>
                </c:pt>
                <c:pt idx="346">
                  <c:v>0.16418520154023</c:v>
                </c:pt>
                <c:pt idx="347">
                  <c:v>0.16418520154023</c:v>
                </c:pt>
                <c:pt idx="348">
                  <c:v>0.169197996032916</c:v>
                </c:pt>
                <c:pt idx="349">
                  <c:v>0.170135827312466</c:v>
                </c:pt>
                <c:pt idx="350">
                  <c:v>0.175029235307909</c:v>
                </c:pt>
                <c:pt idx="351">
                  <c:v>0.174167638779611</c:v>
                </c:pt>
                <c:pt idx="352">
                  <c:v>0.189131225897952</c:v>
                </c:pt>
                <c:pt idx="353">
                  <c:v>0.19183540198009</c:v>
                </c:pt>
                <c:pt idx="354">
                  <c:v>0.191025587546981</c:v>
                </c:pt>
                <c:pt idx="355">
                  <c:v>0.186431364990413</c:v>
                </c:pt>
                <c:pt idx="356">
                  <c:v>0.186934802026981</c:v>
                </c:pt>
                <c:pt idx="357">
                  <c:v>0.19653894229317</c:v>
                </c:pt>
                <c:pt idx="358">
                  <c:v>0.20681768818836</c:v>
                </c:pt>
                <c:pt idx="359">
                  <c:v>0.203673364297108</c:v>
                </c:pt>
                <c:pt idx="360">
                  <c:v>0.204947779195392</c:v>
                </c:pt>
                <c:pt idx="361">
                  <c:v>0.205810814115224</c:v>
                </c:pt>
                <c:pt idx="362">
                  <c:v>0.208082034345913</c:v>
                </c:pt>
                <c:pt idx="363">
                  <c:v>0.184922492272241</c:v>
                </c:pt>
                <c:pt idx="364">
                  <c:v>0.18088780402203</c:v>
                </c:pt>
                <c:pt idx="365">
                  <c:v>0.191002573282453</c:v>
                </c:pt>
                <c:pt idx="366">
                  <c:v>0.188550115718599</c:v>
                </c:pt>
                <c:pt idx="367">
                  <c:v>0.199316476343494</c:v>
                </c:pt>
                <c:pt idx="368">
                  <c:v>0.185707854049288</c:v>
                </c:pt>
                <c:pt idx="369">
                  <c:v>0.187363442703831</c:v>
                </c:pt>
                <c:pt idx="370">
                  <c:v>0.179627773039077</c:v>
                </c:pt>
                <c:pt idx="371">
                  <c:v>0.178218149336686</c:v>
                </c:pt>
                <c:pt idx="372">
                  <c:v>0.176879006819414</c:v>
                </c:pt>
                <c:pt idx="373">
                  <c:v>0.164541922640427</c:v>
                </c:pt>
                <c:pt idx="374">
                  <c:v>0.16440671383632</c:v>
                </c:pt>
                <c:pt idx="375">
                  <c:v>0.173806602504815</c:v>
                </c:pt>
                <c:pt idx="376">
                  <c:v>0.167420144098064</c:v>
                </c:pt>
                <c:pt idx="377">
                  <c:v>0.167420144098064</c:v>
                </c:pt>
                <c:pt idx="378">
                  <c:v>0.14376004177089</c:v>
                </c:pt>
                <c:pt idx="379">
                  <c:v>0.141757800756882</c:v>
                </c:pt>
                <c:pt idx="380">
                  <c:v>0.149690530061664</c:v>
                </c:pt>
                <c:pt idx="381">
                  <c:v>0.152298333911087</c:v>
                </c:pt>
                <c:pt idx="382">
                  <c:v>0.151776197784589</c:v>
                </c:pt>
                <c:pt idx="383">
                  <c:v>0.13617252643404</c:v>
                </c:pt>
                <c:pt idx="384">
                  <c:v>0.12098311184501</c:v>
                </c:pt>
                <c:pt idx="385">
                  <c:v>0.115908466516403</c:v>
                </c:pt>
                <c:pt idx="386">
                  <c:v>0.102272514783069</c:v>
                </c:pt>
                <c:pt idx="387">
                  <c:v>0.119759040650383</c:v>
                </c:pt>
                <c:pt idx="388">
                  <c:v>0.134013500742929</c:v>
                </c:pt>
                <c:pt idx="389">
                  <c:v>0.159661460168781</c:v>
                </c:pt>
                <c:pt idx="390">
                  <c:v>0.155891435960651</c:v>
                </c:pt>
                <c:pt idx="391">
                  <c:v>0.152994515413084</c:v>
                </c:pt>
                <c:pt idx="392">
                  <c:v>0.137971954241889</c:v>
                </c:pt>
                <c:pt idx="393">
                  <c:v>0.135426001228386</c:v>
                </c:pt>
                <c:pt idx="394">
                  <c:v>0.150975013700679</c:v>
                </c:pt>
                <c:pt idx="395">
                  <c:v>0.134364468276994</c:v>
                </c:pt>
                <c:pt idx="396">
                  <c:v>0.146567782043408</c:v>
                </c:pt>
                <c:pt idx="397">
                  <c:v>0.152394706143802</c:v>
                </c:pt>
                <c:pt idx="398">
                  <c:v>0.176538108026081</c:v>
                </c:pt>
                <c:pt idx="399">
                  <c:v>0.182428321353929</c:v>
                </c:pt>
                <c:pt idx="400">
                  <c:v>0.187346182005434</c:v>
                </c:pt>
                <c:pt idx="401">
                  <c:v>0.188127228607882</c:v>
                </c:pt>
                <c:pt idx="402">
                  <c:v>0.187960375190048</c:v>
                </c:pt>
                <c:pt idx="403">
                  <c:v>0.178744600637783</c:v>
                </c:pt>
                <c:pt idx="404">
                  <c:v>0.159635569121186</c:v>
                </c:pt>
                <c:pt idx="405">
                  <c:v>0.165881065157698</c:v>
                </c:pt>
                <c:pt idx="406">
                  <c:v>0.181588300698627</c:v>
                </c:pt>
                <c:pt idx="407">
                  <c:v>0.178933029928613</c:v>
                </c:pt>
                <c:pt idx="408">
                  <c:v>0.17424243513933</c:v>
                </c:pt>
                <c:pt idx="409">
                  <c:v>0.172202795945462</c:v>
                </c:pt>
                <c:pt idx="410">
                  <c:v>0.162867634895954</c:v>
                </c:pt>
                <c:pt idx="411">
                  <c:v>0.174238119964731</c:v>
                </c:pt>
                <c:pt idx="412">
                  <c:v>0.166239224649428</c:v>
                </c:pt>
                <c:pt idx="413">
                  <c:v>0.158799863640483</c:v>
                </c:pt>
                <c:pt idx="414">
                  <c:v>0.165079881073788</c:v>
                </c:pt>
                <c:pt idx="415">
                  <c:v>0.170653648264365</c:v>
                </c:pt>
                <c:pt idx="416">
                  <c:v>0.156310007896769</c:v>
                </c:pt>
                <c:pt idx="417">
                  <c:v>0.139391646685011</c:v>
                </c:pt>
                <c:pt idx="418">
                  <c:v>0.137432557416994</c:v>
                </c:pt>
                <c:pt idx="419">
                  <c:v>0.130020525847177</c:v>
                </c:pt>
                <c:pt idx="420">
                  <c:v>0.136815487449315</c:v>
                </c:pt>
                <c:pt idx="421">
                  <c:v>0.148738314866783</c:v>
                </c:pt>
                <c:pt idx="422">
                  <c:v>0.143712574850299</c:v>
                </c:pt>
                <c:pt idx="423">
                  <c:v>0.134496800298035</c:v>
                </c:pt>
                <c:pt idx="424">
                  <c:v>0.139925289943773</c:v>
                </c:pt>
                <c:pt idx="425">
                  <c:v>0.136359517333337</c:v>
                </c:pt>
                <c:pt idx="426">
                  <c:v>0.126641744136037</c:v>
                </c:pt>
                <c:pt idx="427">
                  <c:v>0.126641744136037</c:v>
                </c:pt>
                <c:pt idx="428">
                  <c:v>0.124013802805151</c:v>
                </c:pt>
                <c:pt idx="429">
                  <c:v>0.132490244109427</c:v>
                </c:pt>
                <c:pt idx="430">
                  <c:v>0.135605800170018</c:v>
                </c:pt>
                <c:pt idx="431">
                  <c:v>0.124943003735503</c:v>
                </c:pt>
                <c:pt idx="432">
                  <c:v>0.125475208602732</c:v>
                </c:pt>
                <c:pt idx="433">
                  <c:v>0.138869510558513</c:v>
                </c:pt>
                <c:pt idx="434">
                  <c:v>0.153861865507515</c:v>
                </c:pt>
                <c:pt idx="435">
                  <c:v>0.156302815939104</c:v>
                </c:pt>
                <c:pt idx="436">
                  <c:v>0.163424292419245</c:v>
                </c:pt>
                <c:pt idx="437">
                  <c:v>0.16271516539345</c:v>
                </c:pt>
                <c:pt idx="438">
                  <c:v>0.175036427265575</c:v>
                </c:pt>
                <c:pt idx="439">
                  <c:v>0.174331615414379</c:v>
                </c:pt>
                <c:pt idx="440">
                  <c:v>0.178346166183127</c:v>
                </c:pt>
                <c:pt idx="441">
                  <c:v>0.180742526477192</c:v>
                </c:pt>
                <c:pt idx="442">
                  <c:v>0.180774171090919</c:v>
                </c:pt>
                <c:pt idx="443">
                  <c:v>0.183128818030526</c:v>
                </c:pt>
                <c:pt idx="444">
                  <c:v>0.1749069720276</c:v>
                </c:pt>
                <c:pt idx="445">
                  <c:v>0.187441115846616</c:v>
                </c:pt>
                <c:pt idx="446">
                  <c:v>0.186641370154239</c:v>
                </c:pt>
                <c:pt idx="447">
                  <c:v>0.180801500530047</c:v>
                </c:pt>
                <c:pt idx="448">
                  <c:v>0.180801500530047</c:v>
                </c:pt>
                <c:pt idx="449">
                  <c:v>0.192833645704028</c:v>
                </c:pt>
                <c:pt idx="450">
                  <c:v>0.193738393978318</c:v>
                </c:pt>
                <c:pt idx="451">
                  <c:v>0.191549162065012</c:v>
                </c:pt>
                <c:pt idx="452">
                  <c:v>0.17727744127407</c:v>
                </c:pt>
                <c:pt idx="453">
                  <c:v>0.183894042326109</c:v>
                </c:pt>
                <c:pt idx="454">
                  <c:v>0.17572254002684</c:v>
                </c:pt>
                <c:pt idx="455">
                  <c:v>0.177614024892804</c:v>
                </c:pt>
                <c:pt idx="456">
                  <c:v>0.181857279915308</c:v>
                </c:pt>
                <c:pt idx="457">
                  <c:v>0.2023543592613</c:v>
                </c:pt>
                <c:pt idx="458">
                  <c:v>0.203149789779077</c:v>
                </c:pt>
                <c:pt idx="459">
                  <c:v>0.19870659833348</c:v>
                </c:pt>
                <c:pt idx="460">
                  <c:v>0.204746404380765</c:v>
                </c:pt>
                <c:pt idx="461">
                  <c:v>0.200298897760568</c:v>
                </c:pt>
                <c:pt idx="462">
                  <c:v>0.200298897760568</c:v>
                </c:pt>
                <c:pt idx="463">
                  <c:v>0.200966311431904</c:v>
                </c:pt>
                <c:pt idx="464">
                  <c:v>0.190119400881158</c:v>
                </c:pt>
                <c:pt idx="465">
                  <c:v>0.203628774159584</c:v>
                </c:pt>
                <c:pt idx="466">
                  <c:v>0.198493716386588</c:v>
                </c:pt>
                <c:pt idx="467">
                  <c:v>0.204606880402059</c:v>
                </c:pt>
                <c:pt idx="468">
                  <c:v>0.214173622488389</c:v>
                </c:pt>
                <c:pt idx="469">
                  <c:v>0.211027860205604</c:v>
                </c:pt>
                <c:pt idx="470">
                  <c:v>0.210876829094633</c:v>
                </c:pt>
                <c:pt idx="471">
                  <c:v>0.20733119396566</c:v>
                </c:pt>
                <c:pt idx="472">
                  <c:v>0.210222360947094</c:v>
                </c:pt>
                <c:pt idx="473">
                  <c:v>0.200570753760315</c:v>
                </c:pt>
                <c:pt idx="474">
                  <c:v>0.209375148334127</c:v>
                </c:pt>
                <c:pt idx="475">
                  <c:v>0.21126663320009</c:v>
                </c:pt>
                <c:pt idx="476">
                  <c:v>0.217607063077784</c:v>
                </c:pt>
                <c:pt idx="477">
                  <c:v>0.215449475778206</c:v>
                </c:pt>
                <c:pt idx="478">
                  <c:v>0.20654870897168</c:v>
                </c:pt>
                <c:pt idx="479">
                  <c:v>0.20165242419317</c:v>
                </c:pt>
                <c:pt idx="480">
                  <c:v>0.188427852438289</c:v>
                </c:pt>
                <c:pt idx="481">
                  <c:v>0.191271552499133</c:v>
                </c:pt>
                <c:pt idx="482">
                  <c:v>0.191521832625884</c:v>
                </c:pt>
                <c:pt idx="483">
                  <c:v>0.183737257649007</c:v>
                </c:pt>
                <c:pt idx="484">
                  <c:v>0.176972502269063</c:v>
                </c:pt>
                <c:pt idx="485">
                  <c:v>0.178799259516039</c:v>
                </c:pt>
                <c:pt idx="486">
                  <c:v>0.165709896565265</c:v>
                </c:pt>
                <c:pt idx="487">
                  <c:v>0.170118566614069</c:v>
                </c:pt>
                <c:pt idx="488">
                  <c:v>0.176190017275082</c:v>
                </c:pt>
                <c:pt idx="489">
                  <c:v>0.178252670733479</c:v>
                </c:pt>
                <c:pt idx="490">
                  <c:v>0.188141612523212</c:v>
                </c:pt>
                <c:pt idx="491">
                  <c:v>0.180122579726447</c:v>
                </c:pt>
                <c:pt idx="492">
                  <c:v>0.165018030237867</c:v>
                </c:pt>
                <c:pt idx="493">
                  <c:v>0.167510762764646</c:v>
                </c:pt>
                <c:pt idx="494">
                  <c:v>0.177684506077923</c:v>
                </c:pt>
                <c:pt idx="495">
                  <c:v>0.186388213244422</c:v>
                </c:pt>
                <c:pt idx="496">
                  <c:v>0.193272355121609</c:v>
                </c:pt>
                <c:pt idx="497">
                  <c:v>0.20284485077407</c:v>
                </c:pt>
                <c:pt idx="498">
                  <c:v>0.209231309180822</c:v>
                </c:pt>
                <c:pt idx="499">
                  <c:v>0.210350377793536</c:v>
                </c:pt>
                <c:pt idx="500">
                  <c:v>0.207177286071623</c:v>
                </c:pt>
                <c:pt idx="501">
                  <c:v>0.210837992523241</c:v>
                </c:pt>
                <c:pt idx="502">
                  <c:v>0.204730582073902</c:v>
                </c:pt>
                <c:pt idx="503">
                  <c:v>0.203605759895055</c:v>
                </c:pt>
                <c:pt idx="504">
                  <c:v>0.214666990784226</c:v>
                </c:pt>
                <c:pt idx="505">
                  <c:v>0.21449006862566</c:v>
                </c:pt>
                <c:pt idx="506">
                  <c:v>0.213106335970864</c:v>
                </c:pt>
                <c:pt idx="507">
                  <c:v>0.202686627705435</c:v>
                </c:pt>
                <c:pt idx="508">
                  <c:v>0.204931956888529</c:v>
                </c:pt>
                <c:pt idx="509">
                  <c:v>0.19586002148957</c:v>
                </c:pt>
                <c:pt idx="510">
                  <c:v>0.201478378817671</c:v>
                </c:pt>
                <c:pt idx="511">
                  <c:v>0.200918844511314</c:v>
                </c:pt>
                <c:pt idx="512">
                  <c:v>0.209313297498206</c:v>
                </c:pt>
                <c:pt idx="513">
                  <c:v>0.209475835741441</c:v>
                </c:pt>
                <c:pt idx="514">
                  <c:v>0.216370046359359</c:v>
                </c:pt>
                <c:pt idx="515">
                  <c:v>0.215511326614127</c:v>
                </c:pt>
                <c:pt idx="516">
                  <c:v>0.217995428791708</c:v>
                </c:pt>
                <c:pt idx="517">
                  <c:v>0.220603232641131</c:v>
                </c:pt>
                <c:pt idx="518">
                  <c:v>0.227672927026082</c:v>
                </c:pt>
                <c:pt idx="519">
                  <c:v>0.24038686978673</c:v>
                </c:pt>
                <c:pt idx="520">
                  <c:v>0.238672307079332</c:v>
                </c:pt>
                <c:pt idx="521">
                  <c:v>0.238672307079332</c:v>
                </c:pt>
                <c:pt idx="522">
                  <c:v>0.238820461407236</c:v>
                </c:pt>
                <c:pt idx="523">
                  <c:v>0.229327077289092</c:v>
                </c:pt>
                <c:pt idx="524">
                  <c:v>0.222634241485801</c:v>
                </c:pt>
                <c:pt idx="525">
                  <c:v>0.224402024679922</c:v>
                </c:pt>
                <c:pt idx="526">
                  <c:v>0.230689234070893</c:v>
                </c:pt>
                <c:pt idx="527">
                  <c:v>0.224744361864788</c:v>
                </c:pt>
                <c:pt idx="528">
                  <c:v>0.226854482243776</c:v>
                </c:pt>
                <c:pt idx="529">
                  <c:v>0.232154955043073</c:v>
                </c:pt>
                <c:pt idx="530">
                  <c:v>0.22955721993438</c:v>
                </c:pt>
                <c:pt idx="531">
                  <c:v>0.237383508265717</c:v>
                </c:pt>
                <c:pt idx="532">
                  <c:v>0.238758610571315</c:v>
                </c:pt>
                <c:pt idx="533">
                  <c:v>0.236441361811568</c:v>
                </c:pt>
                <c:pt idx="534">
                  <c:v>0.240117890570049</c:v>
                </c:pt>
                <c:pt idx="535">
                  <c:v>0.237002334509458</c:v>
                </c:pt>
                <c:pt idx="536">
                  <c:v>0.24065584900341</c:v>
                </c:pt>
                <c:pt idx="537">
                  <c:v>0.236311906573593</c:v>
                </c:pt>
                <c:pt idx="538">
                  <c:v>0.236773630255703</c:v>
                </c:pt>
                <c:pt idx="539">
                  <c:v>0.217248903586054</c:v>
                </c:pt>
                <c:pt idx="540">
                  <c:v>0.217248903586054</c:v>
                </c:pt>
                <c:pt idx="541">
                  <c:v>0.217248903586054</c:v>
                </c:pt>
                <c:pt idx="542">
                  <c:v>0.217248903586054</c:v>
                </c:pt>
                <c:pt idx="543">
                  <c:v>0.217248903586054</c:v>
                </c:pt>
                <c:pt idx="544">
                  <c:v>0.217248903586054</c:v>
                </c:pt>
                <c:pt idx="545">
                  <c:v>0.188755805707825</c:v>
                </c:pt>
                <c:pt idx="546">
                  <c:v>0.195448641511117</c:v>
                </c:pt>
                <c:pt idx="547">
                  <c:v>0.206429322474436</c:v>
                </c:pt>
                <c:pt idx="548">
                  <c:v>0.20709098257964</c:v>
                </c:pt>
                <c:pt idx="549">
                  <c:v>0.212644612288754</c:v>
                </c:pt>
                <c:pt idx="550">
                  <c:v>0.224196334690696</c:v>
                </c:pt>
                <c:pt idx="551">
                  <c:v>0.21798679844251</c:v>
                </c:pt>
                <c:pt idx="552">
                  <c:v>0.224600522711483</c:v>
                </c:pt>
                <c:pt idx="553">
                  <c:v>0.225444858541385</c:v>
                </c:pt>
                <c:pt idx="554">
                  <c:v>0.23072087868462</c:v>
                </c:pt>
                <c:pt idx="555">
                  <c:v>0.233709856290302</c:v>
                </c:pt>
                <c:pt idx="556">
                  <c:v>0.226174123048642</c:v>
                </c:pt>
                <c:pt idx="557">
                  <c:v>0.237284259249936</c:v>
                </c:pt>
                <c:pt idx="558">
                  <c:v>0.231350894176097</c:v>
                </c:pt>
                <c:pt idx="559">
                  <c:v>0.233509919867208</c:v>
                </c:pt>
                <c:pt idx="560">
                  <c:v>0.237140420096631</c:v>
                </c:pt>
                <c:pt idx="561">
                  <c:v>0.242709872112609</c:v>
                </c:pt>
                <c:pt idx="562">
                  <c:v>0.242709872112609</c:v>
                </c:pt>
                <c:pt idx="563">
                  <c:v>0.237301519948333</c:v>
                </c:pt>
                <c:pt idx="564">
                  <c:v>0.230477790515534</c:v>
                </c:pt>
                <c:pt idx="565">
                  <c:v>0.241753341743129</c:v>
                </c:pt>
                <c:pt idx="566">
                  <c:v>0.253384175679388</c:v>
                </c:pt>
                <c:pt idx="567">
                  <c:v>0.25340862833545</c:v>
                </c:pt>
                <c:pt idx="568">
                  <c:v>0.24640078478642</c:v>
                </c:pt>
                <c:pt idx="569">
                  <c:v>0.251735778982511</c:v>
                </c:pt>
                <c:pt idx="570">
                  <c:v>0.249204209884339</c:v>
                </c:pt>
                <c:pt idx="571">
                  <c:v>0.258274706891765</c:v>
                </c:pt>
                <c:pt idx="572">
                  <c:v>0.249621343428924</c:v>
                </c:pt>
                <c:pt idx="573">
                  <c:v>0.25141501767064</c:v>
                </c:pt>
                <c:pt idx="574">
                  <c:v>0.255994856311878</c:v>
                </c:pt>
                <c:pt idx="575">
                  <c:v>0.249884569079472</c:v>
                </c:pt>
                <c:pt idx="576">
                  <c:v>0.236632667885464</c:v>
                </c:pt>
                <c:pt idx="577">
                  <c:v>0.233732870554831</c:v>
                </c:pt>
                <c:pt idx="578">
                  <c:v>0.237790573069571</c:v>
                </c:pt>
                <c:pt idx="579">
                  <c:v>0.249861554814944</c:v>
                </c:pt>
                <c:pt idx="580">
                  <c:v>0.256761518998995</c:v>
                </c:pt>
                <c:pt idx="581">
                  <c:v>0.262845915183805</c:v>
                </c:pt>
                <c:pt idx="582">
                  <c:v>0.26213678815801</c:v>
                </c:pt>
                <c:pt idx="583">
                  <c:v>0.272872942560711</c:v>
                </c:pt>
                <c:pt idx="584">
                  <c:v>0.276306383150106</c:v>
                </c:pt>
                <c:pt idx="585">
                  <c:v>0.280952387801865</c:v>
                </c:pt>
                <c:pt idx="586">
                  <c:v>0.278520067719473</c:v>
                </c:pt>
                <c:pt idx="587">
                  <c:v>0.278520067719473</c:v>
                </c:pt>
                <c:pt idx="588">
                  <c:v>0.27677961396448</c:v>
                </c:pt>
                <c:pt idx="589">
                  <c:v>0.278478354365015</c:v>
                </c:pt>
                <c:pt idx="590">
                  <c:v>0.284565627332891</c:v>
                </c:pt>
                <c:pt idx="591">
                  <c:v>0.287087127690332</c:v>
                </c:pt>
                <c:pt idx="592">
                  <c:v>0.281326369600458</c:v>
                </c:pt>
                <c:pt idx="593">
                  <c:v>0.274043793268615</c:v>
                </c:pt>
                <c:pt idx="594">
                  <c:v>0.282572016668081</c:v>
                </c:pt>
                <c:pt idx="595">
                  <c:v>0.283594713048081</c:v>
                </c:pt>
                <c:pt idx="596">
                  <c:v>0.286520401426309</c:v>
                </c:pt>
                <c:pt idx="597">
                  <c:v>0.289756782375676</c:v>
                </c:pt>
                <c:pt idx="598">
                  <c:v>0.287531590674045</c:v>
                </c:pt>
                <c:pt idx="599">
                  <c:v>0.290914687559783</c:v>
                </c:pt>
                <c:pt idx="600">
                  <c:v>0.288355789022483</c:v>
                </c:pt>
                <c:pt idx="601">
                  <c:v>0.286705953934073</c:v>
                </c:pt>
                <c:pt idx="602">
                  <c:v>0.262061991798292</c:v>
                </c:pt>
                <c:pt idx="603">
                  <c:v>0.267181227264424</c:v>
                </c:pt>
                <c:pt idx="604">
                  <c:v>0.276156790430669</c:v>
                </c:pt>
                <c:pt idx="605">
                  <c:v>0.264553285933538</c:v>
                </c:pt>
                <c:pt idx="606">
                  <c:v>0.264553285933538</c:v>
                </c:pt>
                <c:pt idx="607">
                  <c:v>0.275467800886337</c:v>
                </c:pt>
                <c:pt idx="608">
                  <c:v>0.275915140653116</c:v>
                </c:pt>
                <c:pt idx="609">
                  <c:v>0.281950631525802</c:v>
                </c:pt>
                <c:pt idx="610">
                  <c:v>0.279193234956942</c:v>
                </c:pt>
                <c:pt idx="611">
                  <c:v>0.284613094253482</c:v>
                </c:pt>
                <c:pt idx="612">
                  <c:v>0.278685482745774</c:v>
                </c:pt>
                <c:pt idx="613">
                  <c:v>0.267023004195788</c:v>
                </c:pt>
                <c:pt idx="614">
                  <c:v>0.268365023496126</c:v>
                </c:pt>
                <c:pt idx="615">
                  <c:v>0.27659549984825</c:v>
                </c:pt>
                <c:pt idx="616">
                  <c:v>0.277385176799895</c:v>
                </c:pt>
                <c:pt idx="617">
                  <c:v>0.278507122195676</c:v>
                </c:pt>
                <c:pt idx="618">
                  <c:v>0.28015408050102</c:v>
                </c:pt>
                <c:pt idx="619">
                  <c:v>0.278412188354495</c:v>
                </c:pt>
                <c:pt idx="620">
                  <c:v>0.274762989035141</c:v>
                </c:pt>
                <c:pt idx="621">
                  <c:v>0.290183984660993</c:v>
                </c:pt>
                <c:pt idx="622">
                  <c:v>0.295734737587041</c:v>
                </c:pt>
                <c:pt idx="623">
                  <c:v>0.299747849964256</c:v>
                </c:pt>
                <c:pt idx="624">
                  <c:v>0.302505246533117</c:v>
                </c:pt>
                <c:pt idx="625">
                  <c:v>0.312059043095649</c:v>
                </c:pt>
                <c:pt idx="626">
                  <c:v>0.310230847457139</c:v>
                </c:pt>
                <c:pt idx="627">
                  <c:v>0.30547120987427</c:v>
                </c:pt>
                <c:pt idx="628">
                  <c:v>0.30547120987427</c:v>
                </c:pt>
                <c:pt idx="629">
                  <c:v>0.312310761613933</c:v>
                </c:pt>
                <c:pt idx="630">
                  <c:v>0.311807324577364</c:v>
                </c:pt>
                <c:pt idx="631">
                  <c:v>0.314793425399981</c:v>
                </c:pt>
                <c:pt idx="632">
                  <c:v>0.31389299230029</c:v>
                </c:pt>
                <c:pt idx="633">
                  <c:v>0.317960763555761</c:v>
                </c:pt>
                <c:pt idx="634">
                  <c:v>0.326537892267351</c:v>
                </c:pt>
                <c:pt idx="635">
                  <c:v>0.327606617176408</c:v>
                </c:pt>
                <c:pt idx="636">
                  <c:v>0.323989062470783</c:v>
                </c:pt>
                <c:pt idx="637">
                  <c:v>0.322800951064482</c:v>
                </c:pt>
                <c:pt idx="638">
                  <c:v>0.323741659127098</c:v>
                </c:pt>
                <c:pt idx="639">
                  <c:v>0.329160080032105</c:v>
                </c:pt>
                <c:pt idx="640">
                  <c:v>0.334817273931599</c:v>
                </c:pt>
                <c:pt idx="641">
                  <c:v>0.340122061905495</c:v>
                </c:pt>
                <c:pt idx="642">
                  <c:v>0.333934101530305</c:v>
                </c:pt>
                <c:pt idx="643">
                  <c:v>0.327398050404116</c:v>
                </c:pt>
                <c:pt idx="644">
                  <c:v>0.329965579290614</c:v>
                </c:pt>
                <c:pt idx="645">
                  <c:v>0.329384469111261</c:v>
                </c:pt>
                <c:pt idx="646">
                  <c:v>0.340716117608645</c:v>
                </c:pt>
                <c:pt idx="647">
                  <c:v>0.338686547155509</c:v>
                </c:pt>
                <c:pt idx="648">
                  <c:v>0.35109123573655</c:v>
                </c:pt>
                <c:pt idx="649">
                  <c:v>0.358117778375509</c:v>
                </c:pt>
                <c:pt idx="650">
                  <c:v>0.364308615533765</c:v>
                </c:pt>
                <c:pt idx="651">
                  <c:v>0.370244857390671</c:v>
                </c:pt>
                <c:pt idx="652">
                  <c:v>0.367917539890193</c:v>
                </c:pt>
                <c:pt idx="653">
                  <c:v>0.369377507296241</c:v>
                </c:pt>
                <c:pt idx="654">
                  <c:v>0.370928093368871</c:v>
                </c:pt>
                <c:pt idx="655">
                  <c:v>0.365030688083358</c:v>
                </c:pt>
                <c:pt idx="656">
                  <c:v>0.375838762062711</c:v>
                </c:pt>
                <c:pt idx="657">
                  <c:v>0.365873585521726</c:v>
                </c:pt>
                <c:pt idx="658">
                  <c:v>0.369391891211571</c:v>
                </c:pt>
                <c:pt idx="659">
                  <c:v>0.376421310633597</c:v>
                </c:pt>
                <c:pt idx="660">
                  <c:v>0.364275532528505</c:v>
                </c:pt>
                <c:pt idx="661">
                  <c:v>0.35327327569219</c:v>
                </c:pt>
                <c:pt idx="662">
                  <c:v>0.352227565047661</c:v>
                </c:pt>
                <c:pt idx="663">
                  <c:v>0.357981131179869</c:v>
                </c:pt>
                <c:pt idx="664">
                  <c:v>0.366379899341361</c:v>
                </c:pt>
                <c:pt idx="665">
                  <c:v>0.366379899341361</c:v>
                </c:pt>
                <c:pt idx="666">
                  <c:v>0.370433286681501</c:v>
                </c:pt>
                <c:pt idx="667">
                  <c:v>0.357739481402317</c:v>
                </c:pt>
                <c:pt idx="668">
                  <c:v>0.354990715182654</c:v>
                </c:pt>
                <c:pt idx="669">
                  <c:v>0.350920067144117</c:v>
                </c:pt>
                <c:pt idx="670">
                  <c:v>0.358851358057366</c:v>
                </c:pt>
                <c:pt idx="671">
                  <c:v>0.339983976318322</c:v>
                </c:pt>
                <c:pt idx="672">
                  <c:v>0.332886952494243</c:v>
                </c:pt>
                <c:pt idx="673">
                  <c:v>0.342046629776719</c:v>
                </c:pt>
                <c:pt idx="674">
                  <c:v>0.314896989590361</c:v>
                </c:pt>
                <c:pt idx="675">
                  <c:v>0.315260902648222</c:v>
                </c:pt>
                <c:pt idx="676">
                  <c:v>0.313458598057308</c:v>
                </c:pt>
                <c:pt idx="677">
                  <c:v>0.306916793364987</c:v>
                </c:pt>
                <c:pt idx="678">
                  <c:v>0.319423607744875</c:v>
                </c:pt>
                <c:pt idx="679">
                  <c:v>0.318015422434017</c:v>
                </c:pt>
                <c:pt idx="680">
                  <c:v>0.327823814297899</c:v>
                </c:pt>
                <c:pt idx="681">
                  <c:v>0.327723126890586</c:v>
                </c:pt>
                <c:pt idx="682">
                  <c:v>0.324299755041922</c:v>
                </c:pt>
                <c:pt idx="683">
                  <c:v>0.314878290500431</c:v>
                </c:pt>
                <c:pt idx="684">
                  <c:v>0.329617488539615</c:v>
                </c:pt>
                <c:pt idx="685">
                  <c:v>0.335985247856437</c:v>
                </c:pt>
                <c:pt idx="686">
                  <c:v>0.330998344411345</c:v>
                </c:pt>
                <c:pt idx="687">
                  <c:v>0.349225641918181</c:v>
                </c:pt>
                <c:pt idx="688">
                  <c:v>0.350738829810952</c:v>
                </c:pt>
                <c:pt idx="689">
                  <c:v>0.351219252582991</c:v>
                </c:pt>
                <c:pt idx="690">
                  <c:v>0.364399234200348</c:v>
                </c:pt>
                <c:pt idx="691">
                  <c:v>0.363360715513484</c:v>
                </c:pt>
                <c:pt idx="692">
                  <c:v>0.357305087159335</c:v>
                </c:pt>
                <c:pt idx="693">
                  <c:v>0.368350495741642</c:v>
                </c:pt>
                <c:pt idx="694">
                  <c:v>0.352047766106029</c:v>
                </c:pt>
                <c:pt idx="695">
                  <c:v>0.359330342437872</c:v>
                </c:pt>
                <c:pt idx="696">
                  <c:v>0.356243554207942</c:v>
                </c:pt>
                <c:pt idx="697">
                  <c:v>0.353230123946198</c:v>
                </c:pt>
                <c:pt idx="698">
                  <c:v>0.353230123946198</c:v>
                </c:pt>
                <c:pt idx="699">
                  <c:v>0.357089328429377</c:v>
                </c:pt>
                <c:pt idx="700">
                  <c:v>0.345990699360347</c:v>
                </c:pt>
                <c:pt idx="701">
                  <c:v>0.341005234306789</c:v>
                </c:pt>
                <c:pt idx="702">
                  <c:v>0.326654401981528</c:v>
                </c:pt>
                <c:pt idx="703">
                  <c:v>0.325831642024622</c:v>
                </c:pt>
                <c:pt idx="704">
                  <c:v>0.313740522797786</c:v>
                </c:pt>
                <c:pt idx="705">
                  <c:v>0.322625467297449</c:v>
                </c:pt>
                <c:pt idx="706">
                  <c:v>0.328646574254805</c:v>
                </c:pt>
                <c:pt idx="707">
                  <c:v>0.329138504159109</c:v>
                </c:pt>
                <c:pt idx="708">
                  <c:v>0.313920321739418</c:v>
                </c:pt>
                <c:pt idx="709">
                  <c:v>0.306764323862484</c:v>
                </c:pt>
                <c:pt idx="710">
                  <c:v>0.308719097955902</c:v>
                </c:pt>
                <c:pt idx="711">
                  <c:v>0.296219475533679</c:v>
                </c:pt>
                <c:pt idx="712">
                  <c:v>0.293088097166225</c:v>
                </c:pt>
                <c:pt idx="713">
                  <c:v>0.288908131371176</c:v>
                </c:pt>
                <c:pt idx="714">
                  <c:v>0.289794180555536</c:v>
                </c:pt>
                <c:pt idx="715">
                  <c:v>0.293151386393679</c:v>
                </c:pt>
                <c:pt idx="716">
                  <c:v>0.29098373035337</c:v>
                </c:pt>
                <c:pt idx="717">
                  <c:v>0.309839604960149</c:v>
                </c:pt>
                <c:pt idx="718">
                  <c:v>0.308237236792329</c:v>
                </c:pt>
                <c:pt idx="719">
                  <c:v>0.300422455593257</c:v>
                </c:pt>
                <c:pt idx="720">
                  <c:v>0.288105508895732</c:v>
                </c:pt>
                <c:pt idx="721">
                  <c:v>0.289725137761949</c:v>
                </c:pt>
                <c:pt idx="722">
                  <c:v>0.289725137761949</c:v>
                </c:pt>
                <c:pt idx="723">
                  <c:v>0.253038961711456</c:v>
                </c:pt>
                <c:pt idx="724">
                  <c:v>0.261237793449853</c:v>
                </c:pt>
                <c:pt idx="725">
                  <c:v>0.245001229824761</c:v>
                </c:pt>
                <c:pt idx="726">
                  <c:v>0.241862659499641</c:v>
                </c:pt>
                <c:pt idx="727">
                  <c:v>0.224485451388839</c:v>
                </c:pt>
                <c:pt idx="728">
                  <c:v>0.246098722564479</c:v>
                </c:pt>
                <c:pt idx="729">
                  <c:v>0.244876089761385</c:v>
                </c:pt>
                <c:pt idx="730">
                  <c:v>0.258424299611203</c:v>
                </c:pt>
                <c:pt idx="731">
                  <c:v>0.255869716248502</c:v>
                </c:pt>
                <c:pt idx="732">
                  <c:v>0.243634757868361</c:v>
                </c:pt>
                <c:pt idx="733">
                  <c:v>0.241012570103607</c:v>
                </c:pt>
                <c:pt idx="734">
                  <c:v>0.261980003480907</c:v>
                </c:pt>
                <c:pt idx="735">
                  <c:v>0.280697792500514</c:v>
                </c:pt>
                <c:pt idx="736">
                  <c:v>0.27845246331742</c:v>
                </c:pt>
                <c:pt idx="737">
                  <c:v>0.290921879517448</c:v>
                </c:pt>
                <c:pt idx="738">
                  <c:v>0.295251438031935</c:v>
                </c:pt>
                <c:pt idx="739">
                  <c:v>0.292996040108109</c:v>
                </c:pt>
                <c:pt idx="740">
                  <c:v>0.289172795413257</c:v>
                </c:pt>
                <c:pt idx="741">
                  <c:v>0.27887678881967</c:v>
                </c:pt>
                <c:pt idx="742">
                  <c:v>0.281983714531063</c:v>
                </c:pt>
                <c:pt idx="743">
                  <c:v>0.301741460629066</c:v>
                </c:pt>
                <c:pt idx="744">
                  <c:v>0.299463048440712</c:v>
                </c:pt>
                <c:pt idx="745">
                  <c:v>0.282894216371485</c:v>
                </c:pt>
                <c:pt idx="746">
                  <c:v>0.291771968913482</c:v>
                </c:pt>
                <c:pt idx="747">
                  <c:v>0.292089853442287</c:v>
                </c:pt>
                <c:pt idx="748">
                  <c:v>0.277923135233257</c:v>
                </c:pt>
                <c:pt idx="749">
                  <c:v>0.274281127871569</c:v>
                </c:pt>
                <c:pt idx="750">
                  <c:v>0.289264852471372</c:v>
                </c:pt>
                <c:pt idx="751">
                  <c:v>0.305896973768054</c:v>
                </c:pt>
                <c:pt idx="752">
                  <c:v>0.307717977448898</c:v>
                </c:pt>
                <c:pt idx="753">
                  <c:v>0.312148223370698</c:v>
                </c:pt>
                <c:pt idx="754">
                  <c:v>0.311272242927069</c:v>
                </c:pt>
                <c:pt idx="755">
                  <c:v>0.312156853719896</c:v>
                </c:pt>
                <c:pt idx="756">
                  <c:v>0.318330430179756</c:v>
                </c:pt>
                <c:pt idx="757">
                  <c:v>0.321471877287941</c:v>
                </c:pt>
                <c:pt idx="758">
                  <c:v>0.311483686482428</c:v>
                </c:pt>
                <c:pt idx="759">
                  <c:v>0.29955654389036</c:v>
                </c:pt>
                <c:pt idx="760">
                  <c:v>0.319761629755143</c:v>
                </c:pt>
                <c:pt idx="761">
                  <c:v>0.326932011547407</c:v>
                </c:pt>
                <c:pt idx="762">
                  <c:v>0.324265233645129</c:v>
                </c:pt>
                <c:pt idx="763">
                  <c:v>0.321492014769404</c:v>
                </c:pt>
                <c:pt idx="764">
                  <c:v>0.313093246607913</c:v>
                </c:pt>
                <c:pt idx="765">
                  <c:v>0.299178246917167</c:v>
                </c:pt>
                <c:pt idx="766">
                  <c:v>0.296432357480571</c:v>
                </c:pt>
                <c:pt idx="767">
                  <c:v>0.298483503806703</c:v>
                </c:pt>
                <c:pt idx="768">
                  <c:v>0.292485411113876</c:v>
                </c:pt>
                <c:pt idx="769">
                  <c:v>0.287491315711119</c:v>
                </c:pt>
                <c:pt idx="770">
                  <c:v>0.269863827473566</c:v>
                </c:pt>
                <c:pt idx="771">
                  <c:v>0.277094621710219</c:v>
                </c:pt>
                <c:pt idx="772">
                  <c:v>0.294483336953285</c:v>
                </c:pt>
                <c:pt idx="773">
                  <c:v>0.308217099310867</c:v>
                </c:pt>
                <c:pt idx="774">
                  <c:v>0.308606903416324</c:v>
                </c:pt>
                <c:pt idx="775">
                  <c:v>0.321332353309235</c:v>
                </c:pt>
                <c:pt idx="776">
                  <c:v>0.317379653376408</c:v>
                </c:pt>
                <c:pt idx="777">
                  <c:v>0.325344027294918</c:v>
                </c:pt>
                <c:pt idx="778">
                  <c:v>0.335730652555087</c:v>
                </c:pt>
                <c:pt idx="779">
                  <c:v>0.333163123668589</c:v>
                </c:pt>
                <c:pt idx="780">
                  <c:v>0.33874839799143</c:v>
                </c:pt>
                <c:pt idx="781">
                  <c:v>0.33874839799143</c:v>
                </c:pt>
                <c:pt idx="782">
                  <c:v>0.33874839799143</c:v>
                </c:pt>
                <c:pt idx="783">
                  <c:v>0.333980130059362</c:v>
                </c:pt>
                <c:pt idx="784">
                  <c:v>0.301505564417646</c:v>
                </c:pt>
                <c:pt idx="785">
                  <c:v>0.306072457535086</c:v>
                </c:pt>
                <c:pt idx="786">
                  <c:v>0.328790413408111</c:v>
                </c:pt>
                <c:pt idx="787">
                  <c:v>0.325561224416409</c:v>
                </c:pt>
                <c:pt idx="788">
                  <c:v>0.32019890078119</c:v>
                </c:pt>
                <c:pt idx="789">
                  <c:v>0.327894295483019</c:v>
                </c:pt>
                <c:pt idx="790">
                  <c:v>0.320476510347069</c:v>
                </c:pt>
                <c:pt idx="791">
                  <c:v>0.318298785566029</c:v>
                </c:pt>
                <c:pt idx="792">
                  <c:v>0.314443896257449</c:v>
                </c:pt>
                <c:pt idx="793">
                  <c:v>0.319589022771176</c:v>
                </c:pt>
                <c:pt idx="794">
                  <c:v>0.33075525624226</c:v>
                </c:pt>
                <c:pt idx="795">
                  <c:v>0.34053919545008</c:v>
                </c:pt>
                <c:pt idx="796">
                  <c:v>0.347702385284679</c:v>
                </c:pt>
                <c:pt idx="797">
                  <c:v>0.362291990604427</c:v>
                </c:pt>
                <c:pt idx="798">
                  <c:v>0.363260028106171</c:v>
                </c:pt>
                <c:pt idx="799">
                  <c:v>0.369577443719335</c:v>
                </c:pt>
                <c:pt idx="800">
                  <c:v>0.368042679953569</c:v>
                </c:pt>
                <c:pt idx="801">
                  <c:v>0.355957314292865</c:v>
                </c:pt>
                <c:pt idx="802">
                  <c:v>0.34660920771956</c:v>
                </c:pt>
                <c:pt idx="803">
                  <c:v>0.350216693684454</c:v>
                </c:pt>
                <c:pt idx="804">
                  <c:v>0.359097323009518</c:v>
                </c:pt>
                <c:pt idx="805">
                  <c:v>0.368474197413484</c:v>
                </c:pt>
                <c:pt idx="806">
                  <c:v>0.368205218196803</c:v>
                </c:pt>
                <c:pt idx="807">
                  <c:v>0.360168924701642</c:v>
                </c:pt>
                <c:pt idx="808">
                  <c:v>0.355180582865017</c:v>
                </c:pt>
                <c:pt idx="809">
                  <c:v>0.351181854403132</c:v>
                </c:pt>
                <c:pt idx="810">
                  <c:v>0.361037713187605</c:v>
                </c:pt>
                <c:pt idx="811">
                  <c:v>0.365941189923779</c:v>
                </c:pt>
                <c:pt idx="812">
                  <c:v>0.370716649813512</c:v>
                </c:pt>
                <c:pt idx="813">
                  <c:v>0.370716649813512</c:v>
                </c:pt>
                <c:pt idx="814">
                  <c:v>0.370716649813512</c:v>
                </c:pt>
                <c:pt idx="815">
                  <c:v>0.370716649813512</c:v>
                </c:pt>
                <c:pt idx="816">
                  <c:v>0.370716649813512</c:v>
                </c:pt>
                <c:pt idx="817">
                  <c:v>0.370716649813512</c:v>
                </c:pt>
                <c:pt idx="818">
                  <c:v>0.370716649813512</c:v>
                </c:pt>
                <c:pt idx="819">
                  <c:v>0.385080427662571</c:v>
                </c:pt>
                <c:pt idx="820">
                  <c:v>0.395173621049997</c:v>
                </c:pt>
                <c:pt idx="821">
                  <c:v>0.384034717018042</c:v>
                </c:pt>
                <c:pt idx="822">
                  <c:v>0.384034717018042</c:v>
                </c:pt>
                <c:pt idx="823">
                  <c:v>0.381051492978492</c:v>
                </c:pt>
                <c:pt idx="824">
                  <c:v>0.381685823644568</c:v>
                </c:pt>
                <c:pt idx="825">
                  <c:v>0.383981496531319</c:v>
                </c:pt>
                <c:pt idx="826">
                  <c:v>0.380149621487268</c:v>
                </c:pt>
                <c:pt idx="827">
                  <c:v>0.387439389776776</c:v>
                </c:pt>
                <c:pt idx="828">
                  <c:v>0.375530946274638</c:v>
                </c:pt>
                <c:pt idx="829">
                  <c:v>0.371726400669715</c:v>
                </c:pt>
                <c:pt idx="830">
                  <c:v>0.369806147973091</c:v>
                </c:pt>
                <c:pt idx="831">
                  <c:v>0.380280515116776</c:v>
                </c:pt>
                <c:pt idx="832">
                  <c:v>0.377885593214244</c:v>
                </c:pt>
                <c:pt idx="833">
                  <c:v>0.368328919868646</c:v>
                </c:pt>
                <c:pt idx="834">
                  <c:v>0.372144972605833</c:v>
                </c:pt>
                <c:pt idx="835">
                  <c:v>0.388541197691094</c:v>
                </c:pt>
                <c:pt idx="836">
                  <c:v>0.400522999161418</c:v>
                </c:pt>
                <c:pt idx="837">
                  <c:v>0.402387154588253</c:v>
                </c:pt>
                <c:pt idx="838">
                  <c:v>0.403595403476017</c:v>
                </c:pt>
                <c:pt idx="839">
                  <c:v>0.39979373465416</c:v>
                </c:pt>
                <c:pt idx="840">
                  <c:v>0.390612481498689</c:v>
                </c:pt>
                <c:pt idx="841">
                  <c:v>0.383606076341192</c:v>
                </c:pt>
                <c:pt idx="842">
                  <c:v>0.367007038049771</c:v>
                </c:pt>
                <c:pt idx="843">
                  <c:v>0.369617718682261</c:v>
                </c:pt>
                <c:pt idx="844">
                  <c:v>0.378905412811178</c:v>
                </c:pt>
                <c:pt idx="845">
                  <c:v>0.367573764313794</c:v>
                </c:pt>
                <c:pt idx="846">
                  <c:v>0.380901900259054</c:v>
                </c:pt>
                <c:pt idx="847">
                  <c:v>0.380901900259054</c:v>
                </c:pt>
                <c:pt idx="848">
                  <c:v>0.380901900259054</c:v>
                </c:pt>
                <c:pt idx="849">
                  <c:v>0.386882732253485</c:v>
                </c:pt>
                <c:pt idx="850">
                  <c:v>0.376824060262852</c:v>
                </c:pt>
                <c:pt idx="851">
                  <c:v>0.376258772390362</c:v>
                </c:pt>
                <c:pt idx="852">
                  <c:v>0.383401824743499</c:v>
                </c:pt>
                <c:pt idx="853">
                  <c:v>0.390424052207859</c:v>
                </c:pt>
                <c:pt idx="854">
                  <c:v>0.386928760782542</c:v>
                </c:pt>
                <c:pt idx="855">
                  <c:v>0.372234152880882</c:v>
                </c:pt>
                <c:pt idx="856">
                  <c:v>0.389036004378464</c:v>
                </c:pt>
                <c:pt idx="857">
                  <c:v>0.376674467543414</c:v>
                </c:pt>
                <c:pt idx="858">
                  <c:v>0.374073855651656</c:v>
                </c:pt>
                <c:pt idx="859">
                  <c:v>0.371359610828787</c:v>
                </c:pt>
                <c:pt idx="860">
                  <c:v>0.382725780722964</c:v>
                </c:pt>
                <c:pt idx="861">
                  <c:v>0.409262666116242</c:v>
                </c:pt>
                <c:pt idx="862">
                  <c:v>0.425917801677452</c:v>
                </c:pt>
                <c:pt idx="863">
                  <c:v>0.434525136611236</c:v>
                </c:pt>
                <c:pt idx="864">
                  <c:v>0.432181996803894</c:v>
                </c:pt>
                <c:pt idx="865">
                  <c:v>0.417366564013458</c:v>
                </c:pt>
                <c:pt idx="866">
                  <c:v>0.412507677414808</c:v>
                </c:pt>
                <c:pt idx="867">
                  <c:v>0.412507677414808</c:v>
                </c:pt>
                <c:pt idx="868">
                  <c:v>0.416102217855905</c:v>
                </c:pt>
                <c:pt idx="869">
                  <c:v>0.412519184547072</c:v>
                </c:pt>
                <c:pt idx="870">
                  <c:v>0.412241574981193</c:v>
                </c:pt>
                <c:pt idx="871">
                  <c:v>0.395830965980602</c:v>
                </c:pt>
                <c:pt idx="872">
                  <c:v>0.394089073834076</c:v>
                </c:pt>
                <c:pt idx="873">
                  <c:v>0.390021302578604</c:v>
                </c:pt>
                <c:pt idx="874">
                  <c:v>0.392468006576326</c:v>
                </c:pt>
                <c:pt idx="875">
                  <c:v>0.398707749046706</c:v>
                </c:pt>
                <c:pt idx="876">
                  <c:v>0.382413649760292</c:v>
                </c:pt>
                <c:pt idx="877">
                  <c:v>0.377904292304174</c:v>
                </c:pt>
                <c:pt idx="878">
                  <c:v>0.381733290565158</c:v>
                </c:pt>
                <c:pt idx="879">
                  <c:v>0.397651969661446</c:v>
                </c:pt>
                <c:pt idx="880">
                  <c:v>0.393126789898464</c:v>
                </c:pt>
                <c:pt idx="881">
                  <c:v>0.377771960283133</c:v>
                </c:pt>
                <c:pt idx="882">
                  <c:v>0.386436830878239</c:v>
                </c:pt>
                <c:pt idx="883">
                  <c:v>0.387353086284793</c:v>
                </c:pt>
                <c:pt idx="884">
                  <c:v>0.390839747360911</c:v>
                </c:pt>
                <c:pt idx="885">
                  <c:v>0.394310586130166</c:v>
                </c:pt>
                <c:pt idx="886">
                  <c:v>0.397086681788956</c:v>
                </c:pt>
                <c:pt idx="887">
                  <c:v>0.395393694954554</c:v>
                </c:pt>
                <c:pt idx="888">
                  <c:v>0.384551099578407</c:v>
                </c:pt>
                <c:pt idx="889">
                  <c:v>0.382907018056129</c:v>
                </c:pt>
                <c:pt idx="890">
                  <c:v>0.374601745344286</c:v>
                </c:pt>
                <c:pt idx="891">
                  <c:v>0.344699023763666</c:v>
                </c:pt>
                <c:pt idx="892">
                  <c:v>0.343476390960572</c:v>
                </c:pt>
                <c:pt idx="893">
                  <c:v>0.34754703899911</c:v>
                </c:pt>
                <c:pt idx="894">
                  <c:v>0.322150798091542</c:v>
                </c:pt>
                <c:pt idx="895">
                  <c:v>0.337488367008476</c:v>
                </c:pt>
                <c:pt idx="896">
                  <c:v>0.338062285230164</c:v>
                </c:pt>
                <c:pt idx="897">
                  <c:v>0.337981735304313</c:v>
                </c:pt>
                <c:pt idx="898">
                  <c:v>0.331875763246507</c:v>
                </c:pt>
                <c:pt idx="899">
                  <c:v>0.325158474787154</c:v>
                </c:pt>
                <c:pt idx="900">
                  <c:v>0.321857366218799</c:v>
                </c:pt>
                <c:pt idx="901">
                  <c:v>0.32596253565413</c:v>
                </c:pt>
                <c:pt idx="902">
                  <c:v>0.32596253565413</c:v>
                </c:pt>
                <c:pt idx="903">
                  <c:v>0.343712287171993</c:v>
                </c:pt>
                <c:pt idx="904">
                  <c:v>0.350813626170671</c:v>
                </c:pt>
                <c:pt idx="905">
                  <c:v>0.351701113746564</c:v>
                </c:pt>
                <c:pt idx="906">
                  <c:v>0.363068722032275</c:v>
                </c:pt>
                <c:pt idx="907">
                  <c:v>0.361088056891262</c:v>
                </c:pt>
                <c:pt idx="908">
                  <c:v>0.328512803842231</c:v>
                </c:pt>
                <c:pt idx="909">
                  <c:v>0.34101530304752</c:v>
                </c:pt>
                <c:pt idx="910">
                  <c:v>0.348525145241585</c:v>
                </c:pt>
                <c:pt idx="911">
                  <c:v>0.349101940246339</c:v>
                </c:pt>
                <c:pt idx="912">
                  <c:v>0.346079879635396</c:v>
                </c:pt>
                <c:pt idx="913">
                  <c:v>0.331369449426873</c:v>
                </c:pt>
                <c:pt idx="914">
                  <c:v>0.330535182337703</c:v>
                </c:pt>
                <c:pt idx="915">
                  <c:v>0.29111606237441</c:v>
                </c:pt>
                <c:pt idx="916">
                  <c:v>0.282200911652553</c:v>
                </c:pt>
                <c:pt idx="917">
                  <c:v>0.282200911652553</c:v>
                </c:pt>
                <c:pt idx="918">
                  <c:v>0.299431403826984</c:v>
                </c:pt>
                <c:pt idx="919">
                  <c:v>0.300559102788897</c:v>
                </c:pt>
                <c:pt idx="920">
                  <c:v>0.302348461856014</c:v>
                </c:pt>
                <c:pt idx="921">
                  <c:v>0.300623830407884</c:v>
                </c:pt>
                <c:pt idx="922">
                  <c:v>0.301166104015845</c:v>
                </c:pt>
                <c:pt idx="923">
                  <c:v>0.290956400914242</c:v>
                </c:pt>
                <c:pt idx="924">
                  <c:v>0.295409661100571</c:v>
                </c:pt>
                <c:pt idx="925">
                  <c:v>0.282858256583159</c:v>
                </c:pt>
                <c:pt idx="926">
                  <c:v>0.26450725740448</c:v>
                </c:pt>
                <c:pt idx="927">
                  <c:v>0.261161558698601</c:v>
                </c:pt>
                <c:pt idx="928">
                  <c:v>0.230785606303607</c:v>
                </c:pt>
                <c:pt idx="929">
                  <c:v>0.234498094850414</c:v>
                </c:pt>
                <c:pt idx="930">
                  <c:v>0.231763712546082</c:v>
                </c:pt>
                <c:pt idx="931">
                  <c:v>0.244422996428474</c:v>
                </c:pt>
                <c:pt idx="932">
                  <c:v>0.246415168701751</c:v>
                </c:pt>
                <c:pt idx="933">
                  <c:v>0.226143916826448</c:v>
                </c:pt>
                <c:pt idx="934">
                  <c:v>0.224194896299162</c:v>
                </c:pt>
                <c:pt idx="935">
                  <c:v>0.228712884104479</c:v>
                </c:pt>
                <c:pt idx="936">
                  <c:v>0.215377556201553</c:v>
                </c:pt>
                <c:pt idx="937">
                  <c:v>0.214331845557024</c:v>
                </c:pt>
                <c:pt idx="938">
                  <c:v>0.217863096770667</c:v>
                </c:pt>
                <c:pt idx="939">
                  <c:v>0.207405990325378</c:v>
                </c:pt>
                <c:pt idx="940">
                  <c:v>0.191474365705294</c:v>
                </c:pt>
                <c:pt idx="941">
                  <c:v>0.195553644093029</c:v>
                </c:pt>
                <c:pt idx="942">
                  <c:v>0.194676225257868</c:v>
                </c:pt>
                <c:pt idx="943">
                  <c:v>0.181411378540061</c:v>
                </c:pt>
                <c:pt idx="944">
                  <c:v>0.176204401190413</c:v>
                </c:pt>
                <c:pt idx="945">
                  <c:v>0.15385467354985</c:v>
                </c:pt>
                <c:pt idx="946">
                  <c:v>0.155001071601692</c:v>
                </c:pt>
                <c:pt idx="947">
                  <c:v>0.12006397965539</c:v>
                </c:pt>
                <c:pt idx="948">
                  <c:v>0.0658970313037149</c:v>
                </c:pt>
                <c:pt idx="949">
                  <c:v>0.104057558675587</c:v>
                </c:pt>
                <c:pt idx="950">
                  <c:v>0.10980393285013</c:v>
                </c:pt>
                <c:pt idx="951">
                  <c:v>0.125476646994265</c:v>
                </c:pt>
                <c:pt idx="952">
                  <c:v>0.153472061402058</c:v>
                </c:pt>
                <c:pt idx="953">
                  <c:v>0.175873571137811</c:v>
                </c:pt>
                <c:pt idx="954">
                  <c:v>0.153239041973703</c:v>
                </c:pt>
                <c:pt idx="955">
                  <c:v>0.155789310161805</c:v>
                </c:pt>
                <c:pt idx="956">
                  <c:v>0.164514593201299</c:v>
                </c:pt>
                <c:pt idx="957">
                  <c:v>0.150799529933647</c:v>
                </c:pt>
                <c:pt idx="958">
                  <c:v>0.148780028221242</c:v>
                </c:pt>
                <c:pt idx="959">
                  <c:v>0.150928985171622</c:v>
                </c:pt>
                <c:pt idx="960">
                  <c:v>0.191983556307994</c:v>
                </c:pt>
                <c:pt idx="961">
                  <c:v>0.189359930151707</c:v>
                </c:pt>
                <c:pt idx="962">
                  <c:v>0.194702116305462</c:v>
                </c:pt>
                <c:pt idx="963">
                  <c:v>0.194913559860821</c:v>
                </c:pt>
                <c:pt idx="964">
                  <c:v>0.188109967909485</c:v>
                </c:pt>
                <c:pt idx="965">
                  <c:v>0.198653377846757</c:v>
                </c:pt>
                <c:pt idx="966">
                  <c:v>0.214793569239134</c:v>
                </c:pt>
                <c:pt idx="967">
                  <c:v>0.217187052750133</c:v>
                </c:pt>
                <c:pt idx="968">
                  <c:v>0.194877600072495</c:v>
                </c:pt>
                <c:pt idx="969">
                  <c:v>0.203346849419106</c:v>
                </c:pt>
                <c:pt idx="970">
                  <c:v>0.178534595473957</c:v>
                </c:pt>
                <c:pt idx="971">
                  <c:v>0.168419826213535</c:v>
                </c:pt>
                <c:pt idx="972">
                  <c:v>0.169750338381608</c:v>
                </c:pt>
                <c:pt idx="973">
                  <c:v>0.169750338381608</c:v>
                </c:pt>
                <c:pt idx="974">
                  <c:v>0.169750338381608</c:v>
                </c:pt>
                <c:pt idx="975">
                  <c:v>0.1767826345867</c:v>
                </c:pt>
                <c:pt idx="976">
                  <c:v>0.193280985470807</c:v>
                </c:pt>
                <c:pt idx="977">
                  <c:v>0.194588483374352</c:v>
                </c:pt>
                <c:pt idx="978">
                  <c:v>0.201396390500287</c:v>
                </c:pt>
                <c:pt idx="979">
                  <c:v>0.207400236759246</c:v>
                </c:pt>
                <c:pt idx="980">
                  <c:v>0.221946690333002</c:v>
                </c:pt>
                <c:pt idx="981">
                  <c:v>0.214859735249654</c:v>
                </c:pt>
                <c:pt idx="982">
                  <c:v>0.214859735249654</c:v>
                </c:pt>
                <c:pt idx="983">
                  <c:v>0.233236625475928</c:v>
                </c:pt>
                <c:pt idx="984">
                  <c:v>0.232402358386758</c:v>
                </c:pt>
                <c:pt idx="985">
                  <c:v>0.225870622435168</c:v>
                </c:pt>
                <c:pt idx="986">
                  <c:v>0.237235353937813</c:v>
                </c:pt>
                <c:pt idx="987">
                  <c:v>0.23772872223365</c:v>
                </c:pt>
                <c:pt idx="988">
                  <c:v>0.241547651753903</c:v>
                </c:pt>
                <c:pt idx="989">
                  <c:v>0.244726497041948</c:v>
                </c:pt>
                <c:pt idx="990">
                  <c:v>0.238344353809796</c:v>
                </c:pt>
                <c:pt idx="991">
                  <c:v>0.238233597661751</c:v>
                </c:pt>
                <c:pt idx="992">
                  <c:v>0.247633486330246</c:v>
                </c:pt>
                <c:pt idx="993">
                  <c:v>0.257925177749234</c:v>
                </c:pt>
                <c:pt idx="994">
                  <c:v>0.251590501437672</c:v>
                </c:pt>
                <c:pt idx="995">
                  <c:v>0.246508664151399</c:v>
                </c:pt>
                <c:pt idx="996">
                  <c:v>0.232856890111202</c:v>
                </c:pt>
                <c:pt idx="997">
                  <c:v>0.230444707510274</c:v>
                </c:pt>
                <c:pt idx="998">
                  <c:v>0.239141222719107</c:v>
                </c:pt>
                <c:pt idx="999">
                  <c:v>0.253297872187405</c:v>
                </c:pt>
                <c:pt idx="1000">
                  <c:v>0.273986257607293</c:v>
                </c:pt>
                <c:pt idx="1001">
                  <c:v>0.273002397798686</c:v>
                </c:pt>
                <c:pt idx="1002">
                  <c:v>0.250475747999557</c:v>
                </c:pt>
                <c:pt idx="1003">
                  <c:v>0.243127005657194</c:v>
                </c:pt>
                <c:pt idx="1004">
                  <c:v>0.22794046785123</c:v>
                </c:pt>
                <c:pt idx="1005">
                  <c:v>0.210407913454858</c:v>
                </c:pt>
                <c:pt idx="1006">
                  <c:v>0.21228932958009</c:v>
                </c:pt>
                <c:pt idx="1007">
                  <c:v>0.19810822745573</c:v>
                </c:pt>
                <c:pt idx="1008">
                  <c:v>0.193203312328022</c:v>
                </c:pt>
                <c:pt idx="1009">
                  <c:v>0.211042244120934</c:v>
                </c:pt>
                <c:pt idx="1010">
                  <c:v>0.199686142967488</c:v>
                </c:pt>
                <c:pt idx="1011">
                  <c:v>0.219353270398909</c:v>
                </c:pt>
                <c:pt idx="1012">
                  <c:v>0.217663160347573</c:v>
                </c:pt>
                <c:pt idx="1013">
                  <c:v>0.220580218376602</c:v>
                </c:pt>
                <c:pt idx="1014">
                  <c:v>0.20826902524521</c:v>
                </c:pt>
                <c:pt idx="1015">
                  <c:v>0.206253838707404</c:v>
                </c:pt>
                <c:pt idx="1016">
                  <c:v>0.220460831879359</c:v>
                </c:pt>
                <c:pt idx="1017">
                  <c:v>0.208018745118459</c:v>
                </c:pt>
                <c:pt idx="1018">
                  <c:v>0.196829497382847</c:v>
                </c:pt>
                <c:pt idx="1019">
                  <c:v>0.217353906167967</c:v>
                </c:pt>
                <c:pt idx="1020">
                  <c:v>0.216505255163466</c:v>
                </c:pt>
                <c:pt idx="1021">
                  <c:v>0.216312510698037</c:v>
                </c:pt>
                <c:pt idx="1022">
                  <c:v>0.20804751294912</c:v>
                </c:pt>
                <c:pt idx="1023">
                  <c:v>0.216055038613621</c:v>
                </c:pt>
                <c:pt idx="1024">
                  <c:v>0.200173757697193</c:v>
                </c:pt>
                <c:pt idx="1025">
                  <c:v>0.183741572823606</c:v>
                </c:pt>
                <c:pt idx="1026">
                  <c:v>0.181806936211651</c:v>
                </c:pt>
                <c:pt idx="1027">
                  <c:v>0.167382745918204</c:v>
                </c:pt>
                <c:pt idx="1028">
                  <c:v>0.156489806838401</c:v>
                </c:pt>
                <c:pt idx="1029">
                  <c:v>0.161263828336601</c:v>
                </c:pt>
                <c:pt idx="1030">
                  <c:v>0.177274564491004</c:v>
                </c:pt>
                <c:pt idx="1031">
                  <c:v>0.19669428857874</c:v>
                </c:pt>
                <c:pt idx="1032">
                  <c:v>0.18772591737016</c:v>
                </c:pt>
                <c:pt idx="1033">
                  <c:v>0.191300320329794</c:v>
                </c:pt>
                <c:pt idx="1034">
                  <c:v>0.19282070018023</c:v>
                </c:pt>
                <c:pt idx="1035">
                  <c:v>0.196123247140118</c:v>
                </c:pt>
                <c:pt idx="1036">
                  <c:v>0.197368894207741</c:v>
                </c:pt>
                <c:pt idx="1037">
                  <c:v>0.20296711405438</c:v>
                </c:pt>
                <c:pt idx="1038">
                  <c:v>0.202278124510048</c:v>
                </c:pt>
                <c:pt idx="1039">
                  <c:v>0.192988991989597</c:v>
                </c:pt>
                <c:pt idx="1040">
                  <c:v>0.190986750975589</c:v>
                </c:pt>
                <c:pt idx="1041">
                  <c:v>0.199339490608022</c:v>
                </c:pt>
                <c:pt idx="1042">
                  <c:v>0.199339490608022</c:v>
                </c:pt>
                <c:pt idx="1043">
                  <c:v>0.167148288098317</c:v>
                </c:pt>
                <c:pt idx="1044">
                  <c:v>0.161516985246418</c:v>
                </c:pt>
                <c:pt idx="1045">
                  <c:v>0.149330932178401</c:v>
                </c:pt>
                <c:pt idx="1046">
                  <c:v>0.129433662101691</c:v>
                </c:pt>
                <c:pt idx="1047">
                  <c:v>0.135461961016713</c:v>
                </c:pt>
                <c:pt idx="1048">
                  <c:v>0.120279738385348</c:v>
                </c:pt>
                <c:pt idx="1049">
                  <c:v>0.117407270493843</c:v>
                </c:pt>
                <c:pt idx="1050">
                  <c:v>0.125485277343463</c:v>
                </c:pt>
                <c:pt idx="1051">
                  <c:v>0.113729303343829</c:v>
                </c:pt>
                <c:pt idx="1052">
                  <c:v>0.116480946346557</c:v>
                </c:pt>
                <c:pt idx="1053">
                  <c:v>0.123553517514575</c:v>
                </c:pt>
                <c:pt idx="1054">
                  <c:v>0.129839288514012</c:v>
                </c:pt>
                <c:pt idx="1055">
                  <c:v>0.107434901995193</c:v>
                </c:pt>
                <c:pt idx="1056">
                  <c:v>0.102384709322647</c:v>
                </c:pt>
                <c:pt idx="1057">
                  <c:v>0.115642364082788</c:v>
                </c:pt>
                <c:pt idx="1058">
                  <c:v>0.135487852064308</c:v>
                </c:pt>
                <c:pt idx="1059">
                  <c:v>0.126069264305883</c:v>
                </c:pt>
                <c:pt idx="1060">
                  <c:v>0.129112900789821</c:v>
                </c:pt>
                <c:pt idx="1061">
                  <c:v>0.137062890793</c:v>
                </c:pt>
                <c:pt idx="1062">
                  <c:v>0.162306662198064</c:v>
                </c:pt>
                <c:pt idx="1063">
                  <c:v>0.173290219944449</c:v>
                </c:pt>
                <c:pt idx="1064">
                  <c:v>0.169590676921439</c:v>
                </c:pt>
                <c:pt idx="1065">
                  <c:v>0.159775093099892</c:v>
                </c:pt>
                <c:pt idx="1066">
                  <c:v>0.159775093099892</c:v>
                </c:pt>
                <c:pt idx="1067">
                  <c:v>0.159775093099892</c:v>
                </c:pt>
                <c:pt idx="1068">
                  <c:v>0.159775093099892</c:v>
                </c:pt>
                <c:pt idx="1069">
                  <c:v>0.159775093099892</c:v>
                </c:pt>
                <c:pt idx="1070">
                  <c:v>0.159775093099892</c:v>
                </c:pt>
                <c:pt idx="1071">
                  <c:v>0.159775093099892</c:v>
                </c:pt>
                <c:pt idx="1072">
                  <c:v>0.160279968527993</c:v>
                </c:pt>
                <c:pt idx="1073">
                  <c:v>0.181217195683099</c:v>
                </c:pt>
                <c:pt idx="1074">
                  <c:v>0.181530765037305</c:v>
                </c:pt>
                <c:pt idx="1075">
                  <c:v>0.195975092812214</c:v>
                </c:pt>
                <c:pt idx="1076">
                  <c:v>0.197466704831989</c:v>
                </c:pt>
                <c:pt idx="1077">
                  <c:v>0.197702601043409</c:v>
                </c:pt>
                <c:pt idx="1078">
                  <c:v>0.198847560703719</c:v>
                </c:pt>
                <c:pt idx="1079">
                  <c:v>0.191399569345575</c:v>
                </c:pt>
                <c:pt idx="1080">
                  <c:v>0.203338219069907</c:v>
                </c:pt>
                <c:pt idx="1081">
                  <c:v>0.209854132714633</c:v>
                </c:pt>
                <c:pt idx="1082">
                  <c:v>0.209854132714633</c:v>
                </c:pt>
                <c:pt idx="1083">
                  <c:v>0.22057446481047</c:v>
                </c:pt>
                <c:pt idx="1084">
                  <c:v>0.228968917797362</c:v>
                </c:pt>
                <c:pt idx="1085">
                  <c:v>0.238712582042257</c:v>
                </c:pt>
                <c:pt idx="1086">
                  <c:v>0.24328091355123</c:v>
                </c:pt>
                <c:pt idx="1087">
                  <c:v>0.245582340004114</c:v>
                </c:pt>
                <c:pt idx="1088">
                  <c:v>0.246267014373846</c:v>
                </c:pt>
                <c:pt idx="1089">
                  <c:v>0.241923071944029</c:v>
                </c:pt>
                <c:pt idx="1090">
                  <c:v>0.245747755030415</c:v>
                </c:pt>
                <c:pt idx="1091">
                  <c:v>0.252283806156603</c:v>
                </c:pt>
                <c:pt idx="1092">
                  <c:v>0.258290529198629</c:v>
                </c:pt>
                <c:pt idx="1093">
                  <c:v>0.238624840158741</c:v>
                </c:pt>
                <c:pt idx="1094">
                  <c:v>0.251276932083467</c:v>
                </c:pt>
                <c:pt idx="1095">
                  <c:v>0.256368838110471</c:v>
                </c:pt>
                <c:pt idx="1096">
                  <c:v>0.267325066417729</c:v>
                </c:pt>
                <c:pt idx="1097">
                  <c:v>0.267611306332806</c:v>
                </c:pt>
                <c:pt idx="1098">
                  <c:v>0.2637247724105</c:v>
                </c:pt>
                <c:pt idx="1099">
                  <c:v>0.260906963397251</c:v>
                </c:pt>
                <c:pt idx="1100">
                  <c:v>0.257640376225689</c:v>
                </c:pt>
                <c:pt idx="1101">
                  <c:v>0.252115514347236</c:v>
                </c:pt>
                <c:pt idx="1102">
                  <c:v>0.250026969841245</c:v>
                </c:pt>
                <c:pt idx="1103">
                  <c:v>0.239512327734634</c:v>
                </c:pt>
                <c:pt idx="1104">
                  <c:v>0.256728435993734</c:v>
                </c:pt>
                <c:pt idx="1105">
                  <c:v>0.257848942997982</c:v>
                </c:pt>
                <c:pt idx="1106">
                  <c:v>0.245294661697503</c:v>
                </c:pt>
                <c:pt idx="1107">
                  <c:v>0.245294661697503</c:v>
                </c:pt>
                <c:pt idx="1108">
                  <c:v>0.245294661697503</c:v>
                </c:pt>
                <c:pt idx="1109">
                  <c:v>0.224545863833227</c:v>
                </c:pt>
                <c:pt idx="1110">
                  <c:v>0.221230371349542</c:v>
                </c:pt>
                <c:pt idx="1111">
                  <c:v>0.228602127956434</c:v>
                </c:pt>
                <c:pt idx="1112">
                  <c:v>0.231635695699641</c:v>
                </c:pt>
                <c:pt idx="1113">
                  <c:v>0.227117707894324</c:v>
                </c:pt>
                <c:pt idx="1114">
                  <c:v>0.244507861528924</c:v>
                </c:pt>
                <c:pt idx="1115">
                  <c:v>0.246756067495084</c:v>
                </c:pt>
                <c:pt idx="1116">
                  <c:v>0.251456731025098</c:v>
                </c:pt>
                <c:pt idx="1117">
                  <c:v>0.246511540934465</c:v>
                </c:pt>
                <c:pt idx="1118">
                  <c:v>0.24186697467424</c:v>
                </c:pt>
                <c:pt idx="1119">
                  <c:v>0.224715594034127</c:v>
                </c:pt>
                <c:pt idx="1120">
                  <c:v>0.23250736096867</c:v>
                </c:pt>
                <c:pt idx="1121">
                  <c:v>0.227775052824929</c:v>
                </c:pt>
                <c:pt idx="1122">
                  <c:v>0.231303427255506</c:v>
                </c:pt>
                <c:pt idx="1123">
                  <c:v>0.234365762829374</c:v>
                </c:pt>
                <c:pt idx="1124">
                  <c:v>0.231701861710161</c:v>
                </c:pt>
                <c:pt idx="1125">
                  <c:v>0.218874286018403</c:v>
                </c:pt>
                <c:pt idx="1126">
                  <c:v>0.205070042475702</c:v>
                </c:pt>
                <c:pt idx="1127">
                  <c:v>0.205070042475702</c:v>
                </c:pt>
                <c:pt idx="1128">
                  <c:v>0.193019198211792</c:v>
                </c:pt>
                <c:pt idx="1129">
                  <c:v>0.177391074205181</c:v>
                </c:pt>
                <c:pt idx="1130">
                  <c:v>0.174872450630807</c:v>
                </c:pt>
                <c:pt idx="1131">
                  <c:v>0.171775593660146</c:v>
                </c:pt>
                <c:pt idx="1132">
                  <c:v>0.169675542021889</c:v>
                </c:pt>
                <c:pt idx="1133">
                  <c:v>0.173193847711735</c:v>
                </c:pt>
                <c:pt idx="1134">
                  <c:v>0.170212062063718</c:v>
                </c:pt>
                <c:pt idx="1135">
                  <c:v>0.166255046956292</c:v>
                </c:pt>
                <c:pt idx="1136">
                  <c:v>0.15843595058262</c:v>
                </c:pt>
                <c:pt idx="1137">
                  <c:v>0.160436753205096</c:v>
                </c:pt>
                <c:pt idx="1138">
                  <c:v>0.170919750697979</c:v>
                </c:pt>
                <c:pt idx="1139">
                  <c:v>0.17368146244144</c:v>
                </c:pt>
                <c:pt idx="1140">
                  <c:v>0.164518908375898</c:v>
                </c:pt>
                <c:pt idx="1141">
                  <c:v>0.169593553704505</c:v>
                </c:pt>
                <c:pt idx="1142">
                  <c:v>0.20025718440611</c:v>
                </c:pt>
                <c:pt idx="1143">
                  <c:v>0.193959906274408</c:v>
                </c:pt>
                <c:pt idx="1144">
                  <c:v>0.207702298981187</c:v>
                </c:pt>
                <c:pt idx="1145">
                  <c:v>0.207403113542313</c:v>
                </c:pt>
                <c:pt idx="1146">
                  <c:v>0.217398496305491</c:v>
                </c:pt>
                <c:pt idx="1147">
                  <c:v>0.227792313523326</c:v>
                </c:pt>
                <c:pt idx="1148">
                  <c:v>0.2277520385604</c:v>
                </c:pt>
                <c:pt idx="1149">
                  <c:v>0.236608215229402</c:v>
                </c:pt>
                <c:pt idx="1150">
                  <c:v>0.230690672462426</c:v>
                </c:pt>
                <c:pt idx="1151">
                  <c:v>0.235198591527011</c:v>
                </c:pt>
                <c:pt idx="1152">
                  <c:v>0.236601023271737</c:v>
                </c:pt>
                <c:pt idx="1153">
                  <c:v>0.248509466773875</c:v>
                </c:pt>
                <c:pt idx="1154">
                  <c:v>0.253627263848474</c:v>
                </c:pt>
                <c:pt idx="1155">
                  <c:v>0.253627263848474</c:v>
                </c:pt>
                <c:pt idx="1156">
                  <c:v>0.253627263848474</c:v>
                </c:pt>
                <c:pt idx="1157">
                  <c:v>0.227842657226982</c:v>
                </c:pt>
                <c:pt idx="1158">
                  <c:v>0.23358183944386</c:v>
                </c:pt>
                <c:pt idx="1159">
                  <c:v>0.237932973831343</c:v>
                </c:pt>
                <c:pt idx="1160">
                  <c:v>0.221789905655899</c:v>
                </c:pt>
                <c:pt idx="1161">
                  <c:v>0.232425372651286</c:v>
                </c:pt>
                <c:pt idx="1162">
                  <c:v>0.24074502927846</c:v>
                </c:pt>
                <c:pt idx="1163">
                  <c:v>0.249221470582736</c:v>
                </c:pt>
                <c:pt idx="1164">
                  <c:v>0.253738019996519</c:v>
                </c:pt>
                <c:pt idx="1165">
                  <c:v>0.248046304700232</c:v>
                </c:pt>
                <c:pt idx="1166">
                  <c:v>0.219323064176715</c:v>
                </c:pt>
                <c:pt idx="1167">
                  <c:v>0.216716698718825</c:v>
                </c:pt>
                <c:pt idx="1168">
                  <c:v>0.22342535682898</c:v>
                </c:pt>
                <c:pt idx="1169">
                  <c:v>0.235083520204367</c:v>
                </c:pt>
                <c:pt idx="1170">
                  <c:v>0.246593529251849</c:v>
                </c:pt>
                <c:pt idx="1171">
                  <c:v>0.256901042977701</c:v>
                </c:pt>
                <c:pt idx="1172">
                  <c:v>0.260114409662539</c:v>
                </c:pt>
                <c:pt idx="1173">
                  <c:v>0.253712128948924</c:v>
                </c:pt>
                <c:pt idx="1174">
                  <c:v>0.233528618957137</c:v>
                </c:pt>
                <c:pt idx="1175">
                  <c:v>0.242901178186505</c:v>
                </c:pt>
                <c:pt idx="1176">
                  <c:v>0.263838405341611</c:v>
                </c:pt>
                <c:pt idx="1177">
                  <c:v>0.271748120381864</c:v>
                </c:pt>
                <c:pt idx="1178">
                  <c:v>0.274091260189206</c:v>
                </c:pt>
                <c:pt idx="1179">
                  <c:v>0.275329715299164</c:v>
                </c:pt>
                <c:pt idx="1180">
                  <c:v>0.287338846208616</c:v>
                </c:pt>
                <c:pt idx="1181">
                  <c:v>0.295733299195507</c:v>
                </c:pt>
                <c:pt idx="1182">
                  <c:v>0.299568051022625</c:v>
                </c:pt>
                <c:pt idx="1183">
                  <c:v>0.295657064444256</c:v>
                </c:pt>
                <c:pt idx="1184">
                  <c:v>0.302687922257814</c:v>
                </c:pt>
                <c:pt idx="1185">
                  <c:v>0.296442426221302</c:v>
                </c:pt>
                <c:pt idx="1186">
                  <c:v>0.293354199599839</c:v>
                </c:pt>
                <c:pt idx="1187">
                  <c:v>0.298118152357308</c:v>
                </c:pt>
                <c:pt idx="1188">
                  <c:v>0.303670343674889</c:v>
                </c:pt>
                <c:pt idx="1189">
                  <c:v>0.305576212456183</c:v>
                </c:pt>
                <c:pt idx="1190">
                  <c:v>0.292309927346844</c:v>
                </c:pt>
                <c:pt idx="1191">
                  <c:v>0.306161637810135</c:v>
                </c:pt>
                <c:pt idx="1192">
                  <c:v>0.304442759928138</c:v>
                </c:pt>
                <c:pt idx="1193">
                  <c:v>0.294798344699024</c:v>
                </c:pt>
                <c:pt idx="1194">
                  <c:v>0.298106645225043</c:v>
                </c:pt>
                <c:pt idx="1195">
                  <c:v>0.307802842549348</c:v>
                </c:pt>
                <c:pt idx="1196">
                  <c:v>0.316165650922512</c:v>
                </c:pt>
                <c:pt idx="1197">
                  <c:v>0.316858955641443</c:v>
                </c:pt>
                <c:pt idx="1198">
                  <c:v>0.323380622852302</c:v>
                </c:pt>
                <c:pt idx="1199">
                  <c:v>0.313514695327097</c:v>
                </c:pt>
                <c:pt idx="1200">
                  <c:v>0.316184350012442</c:v>
                </c:pt>
                <c:pt idx="1201">
                  <c:v>0.315913932404228</c:v>
                </c:pt>
                <c:pt idx="1202">
                  <c:v>0.310426468705635</c:v>
                </c:pt>
                <c:pt idx="1203">
                  <c:v>0.311482248090895</c:v>
                </c:pt>
                <c:pt idx="1204">
                  <c:v>0.31217267602676</c:v>
                </c:pt>
                <c:pt idx="1205">
                  <c:v>0.299481747530641</c:v>
                </c:pt>
                <c:pt idx="1206">
                  <c:v>0.29193594554825</c:v>
                </c:pt>
                <c:pt idx="1207">
                  <c:v>0.299001324758602</c:v>
                </c:pt>
                <c:pt idx="1208">
                  <c:v>0.297052304231316</c:v>
                </c:pt>
                <c:pt idx="1209">
                  <c:v>0.311161486779024</c:v>
                </c:pt>
                <c:pt idx="1210">
                  <c:v>0.313498873020234</c:v>
                </c:pt>
                <c:pt idx="1211">
                  <c:v>0.310399139266507</c:v>
                </c:pt>
                <c:pt idx="1212">
                  <c:v>0.310455236536296</c:v>
                </c:pt>
                <c:pt idx="1213">
                  <c:v>0.304455705451935</c:v>
                </c:pt>
                <c:pt idx="1214">
                  <c:v>0.294717794773173</c:v>
                </c:pt>
                <c:pt idx="1215">
                  <c:v>0.292761582288222</c:v>
                </c:pt>
                <c:pt idx="1216">
                  <c:v>0.30751660263427</c:v>
                </c:pt>
                <c:pt idx="1217">
                  <c:v>0.320709529775424</c:v>
                </c:pt>
                <c:pt idx="1218">
                  <c:v>0.331816789193652</c:v>
                </c:pt>
                <c:pt idx="1219">
                  <c:v>0.332366254759278</c:v>
                </c:pt>
                <c:pt idx="1220">
                  <c:v>0.318268579343834</c:v>
                </c:pt>
                <c:pt idx="1221">
                  <c:v>0.286937534970894</c:v>
                </c:pt>
                <c:pt idx="1222">
                  <c:v>0.286041417045803</c:v>
                </c:pt>
                <c:pt idx="1223">
                  <c:v>0.280499294468953</c:v>
                </c:pt>
                <c:pt idx="1224">
                  <c:v>0.280499294468953</c:v>
                </c:pt>
                <c:pt idx="1225">
                  <c:v>0.280499294468953</c:v>
                </c:pt>
                <c:pt idx="1226">
                  <c:v>0.316542509504172</c:v>
                </c:pt>
                <c:pt idx="1227">
                  <c:v>0.317793910137927</c:v>
                </c:pt>
                <c:pt idx="1228">
                  <c:v>0.327419626277112</c:v>
                </c:pt>
                <c:pt idx="1229">
                  <c:v>0.328391978953455</c:v>
                </c:pt>
                <c:pt idx="1230">
                  <c:v>0.3354918795606</c:v>
                </c:pt>
                <c:pt idx="1231">
                  <c:v>0.322531971847801</c:v>
                </c:pt>
                <c:pt idx="1232">
                  <c:v>0.322531971847801</c:v>
                </c:pt>
                <c:pt idx="1233">
                  <c:v>0.322531971847801</c:v>
                </c:pt>
                <c:pt idx="1234">
                  <c:v>0.333518406377253</c:v>
                </c:pt>
                <c:pt idx="1235">
                  <c:v>0.318551942475846</c:v>
                </c:pt>
                <c:pt idx="1236">
                  <c:v>0.328239509450952</c:v>
                </c:pt>
                <c:pt idx="1237">
                  <c:v>0.335944972893512</c:v>
                </c:pt>
                <c:pt idx="1238">
                  <c:v>0.333716904408814</c:v>
                </c:pt>
                <c:pt idx="1239">
                  <c:v>0.335447289423075</c:v>
                </c:pt>
                <c:pt idx="1240">
                  <c:v>0.332786265086929</c:v>
                </c:pt>
                <c:pt idx="1241">
                  <c:v>0.332786265086929</c:v>
                </c:pt>
                <c:pt idx="1242">
                  <c:v>0.326171102426423</c:v>
                </c:pt>
                <c:pt idx="1243">
                  <c:v>0.330886149871767</c:v>
                </c:pt>
                <c:pt idx="1244">
                  <c:v>0.326077606976774</c:v>
                </c:pt>
                <c:pt idx="1245">
                  <c:v>0.318310292698293</c:v>
                </c:pt>
                <c:pt idx="1246">
                  <c:v>0.319899715342315</c:v>
                </c:pt>
                <c:pt idx="1247">
                  <c:v>0.326568098489545</c:v>
                </c:pt>
                <c:pt idx="1248">
                  <c:v>0.335401260894018</c:v>
                </c:pt>
                <c:pt idx="1249">
                  <c:v>0.340183912741416</c:v>
                </c:pt>
                <c:pt idx="1250">
                  <c:v>0.338649148975649</c:v>
                </c:pt>
                <c:pt idx="1251">
                  <c:v>0.340940506687801</c:v>
                </c:pt>
                <c:pt idx="1252">
                  <c:v>0.350023949219025</c:v>
                </c:pt>
                <c:pt idx="1253">
                  <c:v>0.346658113031683</c:v>
                </c:pt>
                <c:pt idx="1254">
                  <c:v>0.337639398119447</c:v>
                </c:pt>
                <c:pt idx="1255">
                  <c:v>0.338699492679306</c:v>
                </c:pt>
                <c:pt idx="1256">
                  <c:v>0.336282994903779</c:v>
                </c:pt>
                <c:pt idx="1257">
                  <c:v>0.333777316853202</c:v>
                </c:pt>
                <c:pt idx="1258">
                  <c:v>0.314551775622428</c:v>
                </c:pt>
                <c:pt idx="1259">
                  <c:v>0.304228439589713</c:v>
                </c:pt>
                <c:pt idx="1260">
                  <c:v>0.304355018044622</c:v>
                </c:pt>
                <c:pt idx="1261">
                  <c:v>0.321858804610333</c:v>
                </c:pt>
                <c:pt idx="1262">
                  <c:v>0.325827326850023</c:v>
                </c:pt>
                <c:pt idx="1263">
                  <c:v>0.286382315839136</c:v>
                </c:pt>
                <c:pt idx="1264">
                  <c:v>0.316441822096858</c:v>
                </c:pt>
                <c:pt idx="1265">
                  <c:v>0.28847661391126</c:v>
                </c:pt>
                <c:pt idx="1266">
                  <c:v>0.285979566209881</c:v>
                </c:pt>
                <c:pt idx="1267">
                  <c:v>0.284631793343412</c:v>
                </c:pt>
                <c:pt idx="1268">
                  <c:v>0.289118136535001</c:v>
                </c:pt>
                <c:pt idx="1269">
                  <c:v>0.293870582160205</c:v>
                </c:pt>
                <c:pt idx="1270">
                  <c:v>0.295816725904425</c:v>
                </c:pt>
                <c:pt idx="1271">
                  <c:v>0.300465607339249</c:v>
                </c:pt>
                <c:pt idx="1272">
                  <c:v>0.313739084406253</c:v>
                </c:pt>
                <c:pt idx="1273">
                  <c:v>0.320188832040459</c:v>
                </c:pt>
                <c:pt idx="1274">
                  <c:v>0.316431753356127</c:v>
                </c:pt>
                <c:pt idx="1275">
                  <c:v>0.317432873863131</c:v>
                </c:pt>
                <c:pt idx="1276">
                  <c:v>0.326519193177421</c:v>
                </c:pt>
                <c:pt idx="1277">
                  <c:v>0.322224156059728</c:v>
                </c:pt>
                <c:pt idx="1278">
                  <c:v>0.329175902338968</c:v>
                </c:pt>
                <c:pt idx="1279">
                  <c:v>0.332458311817393</c:v>
                </c:pt>
                <c:pt idx="1280">
                  <c:v>0.321808460906676</c:v>
                </c:pt>
                <c:pt idx="1281">
                  <c:v>0.317661578116887</c:v>
                </c:pt>
                <c:pt idx="1282">
                  <c:v>0.330622924221219</c:v>
                </c:pt>
                <c:pt idx="1283">
                  <c:v>0.332510093912583</c:v>
                </c:pt>
                <c:pt idx="1284">
                  <c:v>0.348615763908167</c:v>
                </c:pt>
                <c:pt idx="1285">
                  <c:v>0.351035138466761</c:v>
                </c:pt>
                <c:pt idx="1286">
                  <c:v>0.344887453054496</c:v>
                </c:pt>
                <c:pt idx="1287">
                  <c:v>0.349519073790924</c:v>
                </c:pt>
                <c:pt idx="1288">
                  <c:v>0.347559984522907</c:v>
                </c:pt>
                <c:pt idx="1289">
                  <c:v>0.346384818640404</c:v>
                </c:pt>
                <c:pt idx="1290">
                  <c:v>0.341556138263948</c:v>
                </c:pt>
                <c:pt idx="1291">
                  <c:v>0.328975965915874</c:v>
                </c:pt>
                <c:pt idx="1292">
                  <c:v>0.329420428899587</c:v>
                </c:pt>
                <c:pt idx="1293">
                  <c:v>0.323932965200994</c:v>
                </c:pt>
                <c:pt idx="1294">
                  <c:v>0.311633279201865</c:v>
                </c:pt>
                <c:pt idx="1295">
                  <c:v>0.305863890762793</c:v>
                </c:pt>
                <c:pt idx="1296">
                  <c:v>0.31045235975323</c:v>
                </c:pt>
                <c:pt idx="1297">
                  <c:v>0.310269684028532</c:v>
                </c:pt>
                <c:pt idx="1298">
                  <c:v>0.323521585222541</c:v>
                </c:pt>
                <c:pt idx="1299">
                  <c:v>0.316572715726366</c:v>
                </c:pt>
                <c:pt idx="1300">
                  <c:v>0.331015605109742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F84-4CB5-B33C-1AC46BAA9F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1084272"/>
        <c:axId val="341088144"/>
      </c:lineChart>
      <c:catAx>
        <c:axId val="341084272"/>
        <c:scaling>
          <c:orientation val="minMax"/>
        </c:scaling>
        <c:delete val="1"/>
        <c:axPos val="b"/>
        <c:majorTickMark val="none"/>
        <c:minorTickMark val="none"/>
        <c:tickLblPos val="nextTo"/>
        <c:crossAx val="341088144"/>
        <c:crosses val="autoZero"/>
        <c:auto val="1"/>
        <c:lblAlgn val="ctr"/>
        <c:lblOffset val="100"/>
        <c:noMultiLvlLbl val="0"/>
      </c:catAx>
      <c:valAx>
        <c:axId val="34108814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341084272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400">
              <a:latin typeface="微軟正黑體" panose="020B0604030504040204" pitchFamily="34" charset="-120"/>
              <a:ea typeface="微軟正黑體" panose="020B0604030504040204" pitchFamily="34" charset="-120"/>
            </a:defRPr>
          </a:pPr>
          <a:endParaRPr lang="zh-TW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678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67801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CBFAF72-1563-47D6-B7E6-34529404EE30}" type="datetimeFigureOut">
              <a:rPr lang="zh-CN" altLang="en-US"/>
              <a:pPr>
                <a:defRPr/>
              </a:pPr>
              <a:t>17/1/11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678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67801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219187B-8851-4471-879F-35BFB0C031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385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678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67801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01866E4-F001-4660-AF58-DE5DC3ECCFA6}" type="datetimeFigureOut">
              <a:rPr lang="zh-CN" altLang="en-US"/>
              <a:pPr>
                <a:defRPr/>
              </a:pPr>
              <a:t>17/1/11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85800"/>
            <a:ext cx="6172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678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67801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7079287-648C-4B3D-8FE1-F0E0722F13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65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6788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2600" algn="l" defTabSz="966788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66788" algn="l" defTabSz="966788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50975" algn="l" defTabSz="966788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35163" algn="l" defTabSz="966788" rtl="0" fontAlgn="base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19502" algn="l" defTabSz="96780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03403" algn="l" defTabSz="96780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87303" algn="l" defTabSz="96780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71204" algn="l" defTabSz="96780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96C9ECDE-F88C-48CF-9D13-2DBE889E7255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2638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32743BDE-53BB-490A-9323-FFE6A02950B1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3545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32743BDE-53BB-490A-9323-FFE6A02950B1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58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71F497D5-1B80-4FC8-A26B-046D2A69E69E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771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96C9ECDE-F88C-48CF-9D13-2DBE889E7255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2341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58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416C38D1-B2BE-413E-AA30-76D6C8A318AD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617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561F62DF-5B4D-4355-B6E9-CE63482297A0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445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AAE209C9-6E4D-475A-9584-F279F0376780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859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AAE209C9-6E4D-475A-9584-F279F0376780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0256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AAE209C9-6E4D-475A-9584-F279F0376780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553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AAE209C9-6E4D-475A-9584-F279F0376780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714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32743BDE-53BB-490A-9323-FFE6A02950B1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250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378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07527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116412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esktop\shutterstock_129456278 [转换].jp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82" t="10876" r="4382" b="11290"/>
          <a:stretch/>
        </p:blipFill>
        <p:spPr bwMode="auto">
          <a:xfrm>
            <a:off x="0" y="0"/>
            <a:ext cx="972185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8" r:id="rId2"/>
    <p:sldLayoutId id="2147483659" r:id="rId3"/>
  </p:sldLayoutIdLst>
  <p:transition spd="med" advTm="0">
    <p:pull/>
  </p:transition>
  <p:timing>
    <p:tnLst>
      <p:par>
        <p:cTn id="1" dur="indefinite" restart="never" nodeType="tmRoot"/>
      </p:par>
    </p:tnLst>
  </p:timing>
  <p:txStyles>
    <p:titleStyle>
      <a:lvl1pPr algn="ctr" defTabSz="966788" rtl="0" fontAlgn="base">
        <a:spcBef>
          <a:spcPct val="0"/>
        </a:spcBef>
        <a:spcAft>
          <a:spcPct val="0"/>
        </a:spcAft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66788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ctr" defTabSz="966788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ctr" defTabSz="966788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ctr" defTabSz="966788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361950" indent="-36195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5813" indent="-301625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6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2275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241300" algn="l" defTabSz="966788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1453" indent="-241950" algn="l" defTabSz="96780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5353" indent="-241950" algn="l" defTabSz="96780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29254" indent="-241950" algn="l" defTabSz="96780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13154" indent="-241950" algn="l" defTabSz="967801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80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3900" algn="l" defTabSz="96780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801" algn="l" defTabSz="96780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701" algn="l" defTabSz="96780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602" algn="l" defTabSz="96780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9502" algn="l" defTabSz="96780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03403" algn="l" defTabSz="96780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87303" algn="l" defTabSz="96780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1204" algn="l" defTabSz="96780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microsoft.com/office/2007/relationships/media" Target="../media/media1.wma"/><Relationship Id="rId2" Type="http://schemas.openxmlformats.org/officeDocument/2006/relationships/audio" Target="../media/media1.wm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571"/>
            <a:ext cx="9718676" cy="5399532"/>
          </a:xfrm>
          <a:prstGeom prst="rect">
            <a:avLst/>
          </a:prstGeom>
        </p:spPr>
      </p:pic>
      <p:pic>
        <p:nvPicPr>
          <p:cNvPr id="20" name="欢快-背景音乐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73493" y="1142957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21" y="742419"/>
            <a:ext cx="7128792" cy="4046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7" y="324074"/>
            <a:ext cx="6718797" cy="5071080"/>
          </a:xfrm>
          <a:prstGeom prst="rect">
            <a:avLst/>
          </a:prstGeom>
        </p:spPr>
      </p:pic>
      <p:sp>
        <p:nvSpPr>
          <p:cNvPr id="73" name="文本框 2"/>
          <p:cNvSpPr txBox="1">
            <a:spLocks noChangeArrowheads="1"/>
          </p:cNvSpPr>
          <p:nvPr/>
        </p:nvSpPr>
        <p:spPr bwMode="auto">
          <a:xfrm>
            <a:off x="3276750" y="1833811"/>
            <a:ext cx="6445100" cy="231371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wrap="square" lIns="96780" tIns="48390" rIns="96780" bIns="48390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zh-TW" altLang="en-US" sz="5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</a:t>
            </a:r>
            <a:r>
              <a:rPr lang="zh-TW" altLang="en-US" sz="5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投資與程式交易期末報告</a:t>
            </a:r>
            <a:endParaRPr lang="zh-CN" altLang="en-US" sz="5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</a:t>
            </a:r>
            <a:r>
              <a:rPr lang="zh-CN" altLang="en-US" sz="3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均線策略</a:t>
            </a: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4140846" y="4386204"/>
            <a:ext cx="5346786" cy="62094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6780" tIns="48390" rIns="96780" bIns="48390">
            <a:spAutoFit/>
          </a:bodyPr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組員：陳宣名、林希璇、蔡承育、陳柏吟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指導教授：林萍珍教授</a:t>
            </a:r>
            <a:r>
              <a:rPr lang="zh-TW" altLang="en-US" sz="17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、王昭文教授、李宜熹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" y="332472"/>
            <a:ext cx="6718797" cy="507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62423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888481" y="756121"/>
            <a:ext cx="6637382" cy="4392488"/>
            <a:chOff x="1031857" y="756121"/>
            <a:chExt cx="6637382" cy="4392488"/>
          </a:xfrm>
        </p:grpSpPr>
        <p:grpSp>
          <p:nvGrpSpPr>
            <p:cNvPr id="3" name="群組 2"/>
            <p:cNvGrpSpPr/>
            <p:nvPr/>
          </p:nvGrpSpPr>
          <p:grpSpPr>
            <a:xfrm>
              <a:off x="1031857" y="756121"/>
              <a:ext cx="6637382" cy="4392488"/>
              <a:chOff x="5408239" y="1040787"/>
              <a:chExt cx="8410211" cy="4464460"/>
            </a:xfrm>
          </p:grpSpPr>
          <p:grpSp>
            <p:nvGrpSpPr>
              <p:cNvPr id="69" name="群組 68"/>
              <p:cNvGrpSpPr/>
              <p:nvPr/>
            </p:nvGrpSpPr>
            <p:grpSpPr>
              <a:xfrm>
                <a:off x="5408239" y="1040787"/>
                <a:ext cx="1428427" cy="4464460"/>
                <a:chOff x="5288358" y="2012844"/>
                <a:chExt cx="1428427" cy="4464460"/>
              </a:xfrm>
            </p:grpSpPr>
            <p:cxnSp>
              <p:nvCxnSpPr>
                <p:cNvPr id="70" name="直接连接符 58"/>
                <p:cNvCxnSpPr/>
                <p:nvPr/>
              </p:nvCxnSpPr>
              <p:spPr>
                <a:xfrm>
                  <a:off x="5288358" y="2012844"/>
                  <a:ext cx="32765" cy="4464460"/>
                </a:xfrm>
                <a:prstGeom prst="line">
                  <a:avLst/>
                </a:prstGeom>
                <a:ln w="12700">
                  <a:solidFill>
                    <a:srgbClr val="9751C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" name="群組 70"/>
                <p:cNvGrpSpPr/>
                <p:nvPr/>
              </p:nvGrpSpPr>
              <p:grpSpPr>
                <a:xfrm>
                  <a:off x="5309682" y="2053851"/>
                  <a:ext cx="1407103" cy="469230"/>
                  <a:chOff x="5535826" y="2260374"/>
                  <a:chExt cx="1407103" cy="469230"/>
                </a:xfrm>
              </p:grpSpPr>
              <p:sp>
                <p:nvSpPr>
                  <p:cNvPr id="72" name="Freeform 31"/>
                  <p:cNvSpPr>
                    <a:spLocks/>
                  </p:cNvSpPr>
                  <p:nvPr/>
                </p:nvSpPr>
                <p:spPr bwMode="auto">
                  <a:xfrm>
                    <a:off x="5603623" y="2266602"/>
                    <a:ext cx="1241171" cy="456774"/>
                  </a:xfrm>
                  <a:custGeom>
                    <a:avLst/>
                    <a:gdLst>
                      <a:gd name="T0" fmla="*/ 229 w 229"/>
                      <a:gd name="T1" fmla="*/ 89 h 95"/>
                      <a:gd name="T2" fmla="*/ 223 w 229"/>
                      <a:gd name="T3" fmla="*/ 95 h 95"/>
                      <a:gd name="T4" fmla="*/ 6 w 229"/>
                      <a:gd name="T5" fmla="*/ 95 h 95"/>
                      <a:gd name="T6" fmla="*/ 0 w 229"/>
                      <a:gd name="T7" fmla="*/ 89 h 95"/>
                      <a:gd name="T8" fmla="*/ 0 w 229"/>
                      <a:gd name="T9" fmla="*/ 6 h 95"/>
                      <a:gd name="T10" fmla="*/ 6 w 229"/>
                      <a:gd name="T11" fmla="*/ 0 h 95"/>
                      <a:gd name="T12" fmla="*/ 223 w 229"/>
                      <a:gd name="T13" fmla="*/ 0 h 95"/>
                      <a:gd name="T14" fmla="*/ 229 w 229"/>
                      <a:gd name="T15" fmla="*/ 6 h 95"/>
                      <a:gd name="T16" fmla="*/ 229 w 229"/>
                      <a:gd name="T17" fmla="*/ 89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29" h="95">
                        <a:moveTo>
                          <a:pt x="229" y="89"/>
                        </a:moveTo>
                        <a:cubicBezTo>
                          <a:pt x="229" y="92"/>
                          <a:pt x="226" y="95"/>
                          <a:pt x="223" y="95"/>
                        </a:cubicBezTo>
                        <a:cubicBezTo>
                          <a:pt x="6" y="95"/>
                          <a:pt x="6" y="95"/>
                          <a:pt x="6" y="95"/>
                        </a:cubicBezTo>
                        <a:cubicBezTo>
                          <a:pt x="3" y="95"/>
                          <a:pt x="0" y="92"/>
                          <a:pt x="0" y="89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2"/>
                          <a:pt x="3" y="0"/>
                          <a:pt x="6" y="0"/>
                        </a:cubicBezTo>
                        <a:cubicBezTo>
                          <a:pt x="223" y="0"/>
                          <a:pt x="223" y="0"/>
                          <a:pt x="223" y="0"/>
                        </a:cubicBezTo>
                        <a:cubicBezTo>
                          <a:pt x="226" y="0"/>
                          <a:pt x="229" y="2"/>
                          <a:pt x="229" y="6"/>
                        </a:cubicBezTo>
                        <a:lnTo>
                          <a:pt x="229" y="89"/>
                        </a:lnTo>
                        <a:close/>
                      </a:path>
                    </a:pathLst>
                  </a:custGeom>
                  <a:solidFill>
                    <a:srgbClr val="9751CB"/>
                  </a:solidFill>
                  <a:ln w="14288" cap="flat">
                    <a:noFill/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000"/>
                  </a:p>
                </p:txBody>
              </p:sp>
              <p:sp>
                <p:nvSpPr>
                  <p:cNvPr id="73" name="文本框 66"/>
                  <p:cNvSpPr txBox="1"/>
                  <p:nvPr/>
                </p:nvSpPr>
                <p:spPr>
                  <a:xfrm>
                    <a:off x="5535826" y="2260374"/>
                    <a:ext cx="1407103" cy="4692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微软雅黑" pitchFamily="34" charset="-122"/>
                      </a:rPr>
                      <a:t>Step </a:t>
                    </a:r>
                    <a:r>
                      <a:rPr lang="en-US" altLang="zh-CN" sz="2400" b="1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微软雅黑" pitchFamily="34" charset="-122"/>
                      </a:rPr>
                      <a:t>4</a:t>
                    </a:r>
                    <a:endParaRPr lang="en-US" altLang="zh-CN" sz="24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sym typeface="微软雅黑" pitchFamily="34" charset="-122"/>
                    </a:endParaRPr>
                  </a:p>
                </p:txBody>
              </p:sp>
            </p:grpSp>
          </p:grpSp>
          <p:sp>
            <p:nvSpPr>
              <p:cNvPr id="80" name="矩形 79"/>
              <p:cNvSpPr/>
              <p:nvPr/>
            </p:nvSpPr>
            <p:spPr>
              <a:xfrm>
                <a:off x="5520870" y="1654860"/>
                <a:ext cx="8297580" cy="26902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Wingdings" panose="05000000000000000000" pitchFamily="2" charset="2"/>
                  <a:buChar char="ü"/>
                </a:pP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回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測與數據結果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分析</a:t>
                </a:r>
                <a:endPara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25500" lvl="1" indent="-342900">
                  <a:buFont typeface="Wingdings" panose="05000000000000000000" pitchFamily="2" charset="2"/>
                  <a:buChar char="Ø"/>
                </a:pP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計算每檔股票之累積報酬</a:t>
                </a:r>
                <a:endParaRPr lang="en-US" altLang="zh-CN" sz="20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zh-CN" sz="1800" b="1" dirty="0" smtClean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itchFamily="34" charset="-122"/>
                </a:endParaRPr>
              </a:p>
              <a:p>
                <a:r>
                  <a:rPr lang="en-US" altLang="zh-CN" sz="1800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zh-CN" sz="18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zh-CN" sz="1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 altLang="zh-CN" sz="18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itchFamily="34" charset="-122"/>
                </a:endParaRPr>
              </a:p>
              <a:p>
                <a:endParaRPr lang="en-US" altLang="zh-CN" sz="18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120744" y="3615876"/>
              <a:ext cx="56322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TW" altLang="en-US" sz="18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itchFamily="34" charset="-122"/>
                </a:rPr>
                <a:t>計算每檔股票平均報酬及其最大最小報酬與勝率</a:t>
              </a:r>
              <a:endParaRPr lang="en-US" altLang="zh-CN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endParaRPr>
            </a:p>
          </p:txBody>
        </p:sp>
      </p:grpSp>
      <p:pic>
        <p:nvPicPr>
          <p:cNvPr id="27" name="圖片 26"/>
          <p:cNvPicPr/>
          <p:nvPr/>
        </p:nvPicPr>
        <p:blipFill>
          <a:blip r:embed="rId3"/>
          <a:stretch>
            <a:fillRect/>
          </a:stretch>
        </p:blipFill>
        <p:spPr>
          <a:xfrm>
            <a:off x="2542530" y="2104020"/>
            <a:ext cx="5524317" cy="1417853"/>
          </a:xfrm>
          <a:prstGeom prst="rect">
            <a:avLst/>
          </a:prstGeom>
          <a:ln>
            <a:solidFill>
              <a:srgbClr val="9751CB"/>
            </a:solidFill>
            <a:prstDash val="dashDot"/>
          </a:ln>
        </p:spPr>
      </p:pic>
      <p:pic>
        <p:nvPicPr>
          <p:cNvPr id="28" name="圖片 27"/>
          <p:cNvPicPr/>
          <p:nvPr/>
        </p:nvPicPr>
        <p:blipFill>
          <a:blip r:embed="rId4"/>
          <a:stretch>
            <a:fillRect/>
          </a:stretch>
        </p:blipFill>
        <p:spPr>
          <a:xfrm>
            <a:off x="2542530" y="4016552"/>
            <a:ext cx="4910683" cy="1285454"/>
          </a:xfrm>
          <a:prstGeom prst="rect">
            <a:avLst/>
          </a:prstGeom>
          <a:ln>
            <a:solidFill>
              <a:srgbClr val="9751CB"/>
            </a:solidFill>
            <a:prstDash val="dashDot"/>
          </a:ln>
        </p:spPr>
      </p:pic>
      <p:grpSp>
        <p:nvGrpSpPr>
          <p:cNvPr id="30" name="组合 41"/>
          <p:cNvGrpSpPr/>
          <p:nvPr/>
        </p:nvGrpSpPr>
        <p:grpSpPr>
          <a:xfrm rot="2155241" flipH="1">
            <a:off x="897717" y="800006"/>
            <a:ext cx="700342" cy="1101820"/>
            <a:chOff x="3798888" y="2143125"/>
            <a:chExt cx="450850" cy="841375"/>
          </a:xfrm>
          <a:solidFill>
            <a:srgbClr val="9751CB"/>
          </a:solidFill>
        </p:grpSpPr>
        <p:sp>
          <p:nvSpPr>
            <p:cNvPr id="31" name="Freeform 16"/>
            <p:cNvSpPr>
              <a:spLocks/>
            </p:cNvSpPr>
            <p:nvPr/>
          </p:nvSpPr>
          <p:spPr bwMode="auto">
            <a:xfrm>
              <a:off x="3817938" y="2308225"/>
              <a:ext cx="431800" cy="676275"/>
            </a:xfrm>
            <a:custGeom>
              <a:avLst/>
              <a:gdLst>
                <a:gd name="T0" fmla="*/ 67 w 115"/>
                <a:gd name="T1" fmla="*/ 68 h 180"/>
                <a:gd name="T2" fmla="*/ 72 w 115"/>
                <a:gd name="T3" fmla="*/ 169 h 180"/>
                <a:gd name="T4" fmla="*/ 16 w 115"/>
                <a:gd name="T5" fmla="*/ 73 h 180"/>
                <a:gd name="T6" fmla="*/ 62 w 115"/>
                <a:gd name="T7" fmla="*/ 1 h 180"/>
                <a:gd name="T8" fmla="*/ 67 w 115"/>
                <a:gd name="T9" fmla="*/ 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80">
                  <a:moveTo>
                    <a:pt x="67" y="68"/>
                  </a:moveTo>
                  <a:cubicBezTo>
                    <a:pt x="58" y="81"/>
                    <a:pt x="115" y="155"/>
                    <a:pt x="72" y="169"/>
                  </a:cubicBezTo>
                  <a:cubicBezTo>
                    <a:pt x="37" y="180"/>
                    <a:pt x="34" y="131"/>
                    <a:pt x="16" y="73"/>
                  </a:cubicBezTo>
                  <a:cubicBezTo>
                    <a:pt x="0" y="20"/>
                    <a:pt x="33" y="2"/>
                    <a:pt x="62" y="1"/>
                  </a:cubicBezTo>
                  <a:cubicBezTo>
                    <a:pt x="95" y="0"/>
                    <a:pt x="91" y="43"/>
                    <a:pt x="6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4029075" y="2143125"/>
              <a:ext cx="104775" cy="142875"/>
            </a:xfrm>
            <a:custGeom>
              <a:avLst/>
              <a:gdLst>
                <a:gd name="T0" fmla="*/ 26 w 28"/>
                <a:gd name="T1" fmla="*/ 17 h 38"/>
                <a:gd name="T2" fmla="*/ 16 w 28"/>
                <a:gd name="T3" fmla="*/ 37 h 38"/>
                <a:gd name="T4" fmla="*/ 1 w 28"/>
                <a:gd name="T5" fmla="*/ 21 h 38"/>
                <a:gd name="T6" fmla="*/ 11 w 28"/>
                <a:gd name="T7" fmla="*/ 1 h 38"/>
                <a:gd name="T8" fmla="*/ 26 w 28"/>
                <a:gd name="T9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8">
                  <a:moveTo>
                    <a:pt x="26" y="17"/>
                  </a:moveTo>
                  <a:cubicBezTo>
                    <a:pt x="28" y="27"/>
                    <a:pt x="23" y="36"/>
                    <a:pt x="16" y="37"/>
                  </a:cubicBezTo>
                  <a:cubicBezTo>
                    <a:pt x="9" y="38"/>
                    <a:pt x="3" y="31"/>
                    <a:pt x="1" y="21"/>
                  </a:cubicBezTo>
                  <a:cubicBezTo>
                    <a:pt x="0" y="11"/>
                    <a:pt x="4" y="2"/>
                    <a:pt x="11" y="1"/>
                  </a:cubicBezTo>
                  <a:cubicBezTo>
                    <a:pt x="18" y="0"/>
                    <a:pt x="25" y="7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3941763" y="2209800"/>
              <a:ext cx="76200" cy="87313"/>
            </a:xfrm>
            <a:custGeom>
              <a:avLst/>
              <a:gdLst>
                <a:gd name="T0" fmla="*/ 19 w 20"/>
                <a:gd name="T1" fmla="*/ 10 h 23"/>
                <a:gd name="T2" fmla="*/ 11 w 20"/>
                <a:gd name="T3" fmla="*/ 22 h 23"/>
                <a:gd name="T4" fmla="*/ 1 w 20"/>
                <a:gd name="T5" fmla="*/ 13 h 23"/>
                <a:gd name="T6" fmla="*/ 8 w 20"/>
                <a:gd name="T7" fmla="*/ 1 h 23"/>
                <a:gd name="T8" fmla="*/ 19 w 20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9" y="10"/>
                  </a:moveTo>
                  <a:cubicBezTo>
                    <a:pt x="20" y="16"/>
                    <a:pt x="17" y="21"/>
                    <a:pt x="11" y="22"/>
                  </a:cubicBezTo>
                  <a:cubicBezTo>
                    <a:pt x="6" y="23"/>
                    <a:pt x="1" y="19"/>
                    <a:pt x="1" y="13"/>
                  </a:cubicBezTo>
                  <a:cubicBezTo>
                    <a:pt x="0" y="7"/>
                    <a:pt x="3" y="1"/>
                    <a:pt x="8" y="1"/>
                  </a:cubicBezTo>
                  <a:cubicBezTo>
                    <a:pt x="13" y="0"/>
                    <a:pt x="18" y="4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39" name="Freeform 19"/>
            <p:cNvSpPr>
              <a:spLocks/>
            </p:cNvSpPr>
            <p:nvPr/>
          </p:nvSpPr>
          <p:spPr bwMode="auto">
            <a:xfrm>
              <a:off x="3867150" y="2262188"/>
              <a:ext cx="68262" cy="71438"/>
            </a:xfrm>
            <a:custGeom>
              <a:avLst/>
              <a:gdLst>
                <a:gd name="T0" fmla="*/ 16 w 18"/>
                <a:gd name="T1" fmla="*/ 7 h 19"/>
                <a:gd name="T2" fmla="*/ 12 w 18"/>
                <a:gd name="T3" fmla="*/ 17 h 19"/>
                <a:gd name="T4" fmla="*/ 2 w 18"/>
                <a:gd name="T5" fmla="*/ 13 h 19"/>
                <a:gd name="T6" fmla="*/ 6 w 18"/>
                <a:gd name="T7" fmla="*/ 2 h 19"/>
                <a:gd name="T8" fmla="*/ 16 w 18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6" y="7"/>
                  </a:moveTo>
                  <a:cubicBezTo>
                    <a:pt x="18" y="11"/>
                    <a:pt x="16" y="16"/>
                    <a:pt x="12" y="17"/>
                  </a:cubicBezTo>
                  <a:cubicBezTo>
                    <a:pt x="9" y="19"/>
                    <a:pt x="4" y="17"/>
                    <a:pt x="2" y="13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9" y="0"/>
                    <a:pt x="14" y="2"/>
                    <a:pt x="1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40" name="Freeform 20"/>
            <p:cNvSpPr>
              <a:spLocks/>
            </p:cNvSpPr>
            <p:nvPr/>
          </p:nvSpPr>
          <p:spPr bwMode="auto">
            <a:xfrm>
              <a:off x="3814763" y="2330450"/>
              <a:ext cx="60325" cy="63500"/>
            </a:xfrm>
            <a:custGeom>
              <a:avLst/>
              <a:gdLst>
                <a:gd name="T0" fmla="*/ 14 w 16"/>
                <a:gd name="T1" fmla="*/ 6 h 17"/>
                <a:gd name="T2" fmla="*/ 12 w 16"/>
                <a:gd name="T3" fmla="*/ 16 h 17"/>
                <a:gd name="T4" fmla="*/ 2 w 16"/>
                <a:gd name="T5" fmla="*/ 12 h 17"/>
                <a:gd name="T6" fmla="*/ 5 w 16"/>
                <a:gd name="T7" fmla="*/ 2 h 17"/>
                <a:gd name="T8" fmla="*/ 14 w 16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4" y="6"/>
                  </a:moveTo>
                  <a:cubicBezTo>
                    <a:pt x="16" y="10"/>
                    <a:pt x="15" y="14"/>
                    <a:pt x="12" y="16"/>
                  </a:cubicBezTo>
                  <a:cubicBezTo>
                    <a:pt x="8" y="17"/>
                    <a:pt x="4" y="16"/>
                    <a:pt x="2" y="12"/>
                  </a:cubicBezTo>
                  <a:cubicBezTo>
                    <a:pt x="0" y="8"/>
                    <a:pt x="1" y="4"/>
                    <a:pt x="5" y="2"/>
                  </a:cubicBezTo>
                  <a:cubicBezTo>
                    <a:pt x="8" y="0"/>
                    <a:pt x="12" y="2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41" name="Freeform 21"/>
            <p:cNvSpPr>
              <a:spLocks/>
            </p:cNvSpPr>
            <p:nvPr/>
          </p:nvSpPr>
          <p:spPr bwMode="auto">
            <a:xfrm>
              <a:off x="3798888" y="2405063"/>
              <a:ext cx="46037" cy="53975"/>
            </a:xfrm>
            <a:custGeom>
              <a:avLst/>
              <a:gdLst>
                <a:gd name="T0" fmla="*/ 10 w 12"/>
                <a:gd name="T1" fmla="*/ 4 h 14"/>
                <a:gd name="T2" fmla="*/ 9 w 12"/>
                <a:gd name="T3" fmla="*/ 12 h 14"/>
                <a:gd name="T4" fmla="*/ 2 w 12"/>
                <a:gd name="T5" fmla="*/ 10 h 14"/>
                <a:gd name="T6" fmla="*/ 2 w 12"/>
                <a:gd name="T7" fmla="*/ 2 h 14"/>
                <a:gd name="T8" fmla="*/ 10 w 12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0" y="4"/>
                  </a:moveTo>
                  <a:cubicBezTo>
                    <a:pt x="12" y="7"/>
                    <a:pt x="12" y="10"/>
                    <a:pt x="9" y="12"/>
                  </a:cubicBezTo>
                  <a:cubicBezTo>
                    <a:pt x="7" y="14"/>
                    <a:pt x="4" y="13"/>
                    <a:pt x="2" y="10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8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</p:grpSp>
      <p:sp>
        <p:nvSpPr>
          <p:cNvPr id="44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500127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程式碼</a:t>
            </a: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grpSp>
        <p:nvGrpSpPr>
          <p:cNvPr id="45" name="组合 26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46" name="任意多边形 27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7" name="直接连接符 28"/>
            <p:cNvCxnSpPr>
              <a:stCxn id="46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组合 29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49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五边形 32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745020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17" name="任意多边形 16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20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1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2" name="五边形 21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403877" y="911008"/>
            <a:ext cx="89140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發現勝率大約在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成至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成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左右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檔當中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六檔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股票的累積報酬率為正，四檔為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806655"/>
              </p:ext>
            </p:extLst>
          </p:nvPr>
        </p:nvGraphicFramePr>
        <p:xfrm>
          <a:off x="812338" y="1704596"/>
          <a:ext cx="8097174" cy="3299997"/>
        </p:xfrm>
        <a:graphic>
          <a:graphicData uri="http://schemas.openxmlformats.org/drawingml/2006/table">
            <a:tbl>
              <a:tblPr firstRow="1" firstCol="1" bandRow="1"/>
              <a:tblGrid>
                <a:gridCol w="914477">
                  <a:extLst>
                    <a:ext uri="{9D8B030D-6E8A-4147-A177-3AD203B41FA5}">
                      <a16:colId xmlns="" xmlns:a16="http://schemas.microsoft.com/office/drawing/2014/main" val="3179695528"/>
                    </a:ext>
                  </a:extLst>
                </a:gridCol>
                <a:gridCol w="1025851">
                  <a:extLst>
                    <a:ext uri="{9D8B030D-6E8A-4147-A177-3AD203B41FA5}">
                      <a16:colId xmlns="" xmlns:a16="http://schemas.microsoft.com/office/drawing/2014/main" val="2714607657"/>
                    </a:ext>
                  </a:extLst>
                </a:gridCol>
                <a:gridCol w="1025851">
                  <a:extLst>
                    <a:ext uri="{9D8B030D-6E8A-4147-A177-3AD203B41FA5}">
                      <a16:colId xmlns="" xmlns:a16="http://schemas.microsoft.com/office/drawing/2014/main" val="1442400498"/>
                    </a:ext>
                  </a:extLst>
                </a:gridCol>
                <a:gridCol w="1025851">
                  <a:extLst>
                    <a:ext uri="{9D8B030D-6E8A-4147-A177-3AD203B41FA5}">
                      <a16:colId xmlns="" xmlns:a16="http://schemas.microsoft.com/office/drawing/2014/main" val="2384409545"/>
                    </a:ext>
                  </a:extLst>
                </a:gridCol>
                <a:gridCol w="1026721">
                  <a:extLst>
                    <a:ext uri="{9D8B030D-6E8A-4147-A177-3AD203B41FA5}">
                      <a16:colId xmlns="" xmlns:a16="http://schemas.microsoft.com/office/drawing/2014/main" val="1916950547"/>
                    </a:ext>
                  </a:extLst>
                </a:gridCol>
                <a:gridCol w="1025851">
                  <a:extLst>
                    <a:ext uri="{9D8B030D-6E8A-4147-A177-3AD203B41FA5}">
                      <a16:colId xmlns="" xmlns:a16="http://schemas.microsoft.com/office/drawing/2014/main" val="3896377035"/>
                    </a:ext>
                  </a:extLst>
                </a:gridCol>
                <a:gridCol w="1025851">
                  <a:extLst>
                    <a:ext uri="{9D8B030D-6E8A-4147-A177-3AD203B41FA5}">
                      <a16:colId xmlns="" xmlns:a16="http://schemas.microsoft.com/office/drawing/2014/main" val="4141180490"/>
                    </a:ext>
                  </a:extLst>
                </a:gridCol>
                <a:gridCol w="1026721">
                  <a:extLst>
                    <a:ext uri="{9D8B030D-6E8A-4147-A177-3AD203B41FA5}">
                      <a16:colId xmlns="" xmlns:a16="http://schemas.microsoft.com/office/drawing/2014/main" val="1180627517"/>
                    </a:ext>
                  </a:extLst>
                </a:gridCol>
              </a:tblGrid>
              <a:tr h="5590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名稱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股票代號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交易次數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累積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報酬率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平均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報酬率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最大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報酬率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最小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報酬率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勝率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015025"/>
                  </a:ext>
                </a:extLst>
              </a:tr>
              <a:tr h="2670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台積電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2330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52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15.40%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0.2964%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12.94%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-9.07%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48.08%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24593618"/>
                  </a:ext>
                </a:extLst>
              </a:tr>
              <a:tr h="2790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鴻海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2317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46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20.53%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0.5413%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11.68%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-11.08%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54.35%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71428946"/>
                  </a:ext>
                </a:extLst>
              </a:tr>
              <a:tr h="2790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中華電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2412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43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-2.100%</a:t>
                      </a:r>
                      <a:endParaRPr lang="zh-TW" sz="150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-0.0236%</a:t>
                      </a:r>
                      <a:endParaRPr lang="zh-TW" sz="1500" kern="10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5.09%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-4.19%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44.19%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0572774"/>
                  </a:ext>
                </a:extLst>
              </a:tr>
              <a:tr h="2670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台塑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1301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53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chemeClr val="bg2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-24.50%</a:t>
                      </a:r>
                      <a:endParaRPr lang="zh-TW" sz="150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chemeClr val="bg2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-0.5920%</a:t>
                      </a:r>
                      <a:endParaRPr lang="zh-TW" sz="150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10.64%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-7.89%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35.85%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37385761"/>
                  </a:ext>
                </a:extLst>
              </a:tr>
              <a:tr h="2790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南亞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1303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45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15.70%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0.6835%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16.76%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-9.75%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48.89%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9020398"/>
                  </a:ext>
                </a:extLst>
              </a:tr>
              <a:tr h="2790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台化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1326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46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13.20%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0.4514%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12.35%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-7.48%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47.83%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72193912"/>
                  </a:ext>
                </a:extLst>
              </a:tr>
              <a:tr h="2670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聯發科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2454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51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44.00%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0.1918%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24.40%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-16.55%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41.18%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4164668"/>
                  </a:ext>
                </a:extLst>
              </a:tr>
              <a:tr h="2790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台達電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2308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57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chemeClr val="bg2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-51.72%</a:t>
                      </a:r>
                      <a:endParaRPr lang="zh-TW" sz="150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chemeClr val="bg2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-0.2971%</a:t>
                      </a:r>
                      <a:endParaRPr lang="zh-TW" sz="150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12.39%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-7.83%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38.60%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54709111"/>
                  </a:ext>
                </a:extLst>
              </a:tr>
              <a:tr h="2790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國泰金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2882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44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5.636%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0.5543%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17.97%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-10.96%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54.55%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8421799"/>
                  </a:ext>
                </a:extLst>
              </a:tr>
              <a:tr h="26525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富邦金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2881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47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-12.45%</a:t>
                      </a:r>
                      <a:endParaRPr lang="zh-TW" sz="150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chemeClr val="bg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-0.3473%</a:t>
                      </a:r>
                      <a:endParaRPr lang="zh-TW" sz="1500" kern="100" dirty="0">
                        <a:solidFill>
                          <a:schemeClr val="bg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14.32%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-26.50%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42.55%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35747667"/>
                  </a:ext>
                </a:extLst>
              </a:tr>
            </a:tbl>
          </a:graphicData>
        </a:graphic>
      </p:graphicFrame>
      <p:sp>
        <p:nvSpPr>
          <p:cNvPr id="13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500127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執行結果</a:t>
            </a: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8968" y="3852465"/>
            <a:ext cx="8208912" cy="36004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3249659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17" name="任意多边形 16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20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1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2" name="五边形 21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224964"/>
              </p:ext>
            </p:extLst>
          </p:nvPr>
        </p:nvGraphicFramePr>
        <p:xfrm>
          <a:off x="328152" y="1054855"/>
          <a:ext cx="5184576" cy="3816423"/>
        </p:xfrm>
        <a:graphic>
          <a:graphicData uri="http://schemas.openxmlformats.org/drawingml/2006/table">
            <a:tbl>
              <a:tblPr firstRow="1" firstCol="1" bandRow="1"/>
              <a:tblGrid>
                <a:gridCol w="871963">
                  <a:extLst>
                    <a:ext uri="{9D8B030D-6E8A-4147-A177-3AD203B41FA5}">
                      <a16:colId xmlns="" xmlns:a16="http://schemas.microsoft.com/office/drawing/2014/main" val="3179695528"/>
                    </a:ext>
                  </a:extLst>
                </a:gridCol>
                <a:gridCol w="978158">
                  <a:extLst>
                    <a:ext uri="{9D8B030D-6E8A-4147-A177-3AD203B41FA5}">
                      <a16:colId xmlns="" xmlns:a16="http://schemas.microsoft.com/office/drawing/2014/main" val="2714607657"/>
                    </a:ext>
                  </a:extLst>
                </a:gridCol>
                <a:gridCol w="1079068">
                  <a:extLst>
                    <a:ext uri="{9D8B030D-6E8A-4147-A177-3AD203B41FA5}">
                      <a16:colId xmlns="" xmlns:a16="http://schemas.microsoft.com/office/drawing/2014/main" val="2384409545"/>
                    </a:ext>
                  </a:extLst>
                </a:gridCol>
                <a:gridCol w="1062514">
                  <a:extLst>
                    <a:ext uri="{9D8B030D-6E8A-4147-A177-3AD203B41FA5}">
                      <a16:colId xmlns="" xmlns:a16="http://schemas.microsoft.com/office/drawing/2014/main" val="1916950547"/>
                    </a:ext>
                  </a:extLst>
                </a:gridCol>
                <a:gridCol w="1192873">
                  <a:extLst>
                    <a:ext uri="{9D8B030D-6E8A-4147-A177-3AD203B41FA5}">
                      <a16:colId xmlns="" xmlns:a16="http://schemas.microsoft.com/office/drawing/2014/main" val="1180627517"/>
                    </a:ext>
                  </a:extLst>
                </a:gridCol>
              </a:tblGrid>
              <a:tr h="6001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名稱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股票代號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累積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報酬率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平均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報酬率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b="1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勝率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015025"/>
                  </a:ext>
                </a:extLst>
              </a:tr>
              <a:tr h="3134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台積電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2330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15.40%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0.2964%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48.08%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24593618"/>
                  </a:ext>
                </a:extLst>
              </a:tr>
              <a:tr h="3274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鴻海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2317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20.53%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0.5413%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54.35%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71428946"/>
                  </a:ext>
                </a:extLst>
              </a:tr>
              <a:tr h="3274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中華電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2412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-2.100%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-0.0236%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44.19%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0572774"/>
                  </a:ext>
                </a:extLst>
              </a:tr>
              <a:tr h="3134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台塑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1301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-24.50%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-0.5920%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35.85%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37385761"/>
                  </a:ext>
                </a:extLst>
              </a:tr>
              <a:tr h="3274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南亞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1303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15.70%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0.6835%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48.89%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9020398"/>
                  </a:ext>
                </a:extLst>
              </a:tr>
              <a:tr h="3274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台化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1326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13.20%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0.4514%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47.83%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72193912"/>
                  </a:ext>
                </a:extLst>
              </a:tr>
              <a:tr h="3134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聯發科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2454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44.00%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0.1918%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41.18%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4164668"/>
                  </a:ext>
                </a:extLst>
              </a:tr>
              <a:tr h="3274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台達電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2308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-51.72%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-0.2971%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38.60%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54709111"/>
                  </a:ext>
                </a:extLst>
              </a:tr>
              <a:tr h="3274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國泰金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2882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5.636%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0.5543%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54.55%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8421799"/>
                  </a:ext>
                </a:extLst>
              </a:tr>
              <a:tr h="3112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5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富邦金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2881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-12.45%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-0.3473%</a:t>
                      </a:r>
                      <a:endParaRPr lang="zh-TW" sz="15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42.55%</a:t>
                      </a:r>
                      <a:endParaRPr lang="zh-TW" sz="15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35747667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5725021" y="1670404"/>
            <a:ext cx="34563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台塑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1301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）及台達電（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2308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）表現最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差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勝率看來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，台塑及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台達電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我們的回測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期間勝率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也是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最低的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這兩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檔股票較不適用於我們的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500127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執行結果</a:t>
            </a: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5336669"/>
              </p:ext>
            </p:extLst>
          </p:nvPr>
        </p:nvGraphicFramePr>
        <p:xfrm>
          <a:off x="1404541" y="688270"/>
          <a:ext cx="6604000" cy="4184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81157322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14" grpId="1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17" name="任意多边形 16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>
              <a:stCxn id="17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20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1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2" name="五边形 21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4" name="圖表 13"/>
          <p:cNvGraphicFramePr/>
          <p:nvPr>
            <p:extLst>
              <p:ext uri="{D42A27DB-BD31-4B8C-83A1-F6EECF244321}">
                <p14:modId xmlns:p14="http://schemas.microsoft.com/office/powerpoint/2010/main" val="3458809877"/>
              </p:ext>
            </p:extLst>
          </p:nvPr>
        </p:nvGraphicFramePr>
        <p:xfrm>
          <a:off x="923789" y="1306919"/>
          <a:ext cx="7874272" cy="4093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矩形 22"/>
          <p:cNvSpPr/>
          <p:nvPr/>
        </p:nvSpPr>
        <p:spPr>
          <a:xfrm>
            <a:off x="641111" y="891438"/>
            <a:ext cx="8468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套用這十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股票與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大盤的累積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報酬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擊敗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大盤</a:t>
            </a:r>
            <a:endParaRPr lang="zh-TW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500127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執行結果</a:t>
            </a: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6689673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矩形 548"/>
          <p:cNvSpPr/>
          <p:nvPr/>
        </p:nvSpPr>
        <p:spPr>
          <a:xfrm flipH="1">
            <a:off x="2988717" y="1183083"/>
            <a:ext cx="6155820" cy="4124178"/>
          </a:xfrm>
          <a:prstGeom prst="rect">
            <a:avLst/>
          </a:prstGeom>
          <a:ln w="28575">
            <a:noFill/>
            <a:prstDash val="dash"/>
          </a:ln>
          <a:effectLst/>
        </p:spPr>
        <p:txBody>
          <a:bodyPr wrap="square" lIns="121893" tIns="60946" rIns="121893" bIns="60946">
            <a:spAutoFit/>
          </a:bodyPr>
          <a:lstStyle/>
          <a:p>
            <a:pPr marL="342900" indent="-342900" algn="just" defTabSz="1218900">
              <a:buFont typeface="Wingdings" panose="05000000000000000000" pitchFamily="2" charset="2"/>
              <a:buChar char="ü"/>
            </a:pP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defTabSz="1218900">
              <a:buFont typeface="Wingdings" panose="05000000000000000000" pitchFamily="2" charset="2"/>
              <a:buChar char="ü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25500" lvl="1" indent="-342900" algn="just" defTabSz="1218900">
              <a:buFont typeface="Wingdings" charset="2"/>
              <a:buChar char="Ø"/>
            </a:pP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MACD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作為唯一判斷指標可能過為偏誤，應多參考其他技術指標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也可以多加一層濾網避免買賣訊號過於頻繁、濾掉一些假的交易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</a:t>
            </a:r>
            <a:r>
              <a:rPr lang="zh-CN" altLang="en-US" sz="2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000" dirty="0" smtClean="0">
              <a:solidFill>
                <a:prstClr val="black">
                  <a:lumMod val="50000"/>
                  <a:lumOff val="50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defTabSz="1218900">
              <a:buFont typeface="Wingdings" panose="05000000000000000000" pitchFamily="2" charset="2"/>
              <a:buChar char="ü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25500" lvl="1" indent="-342900" algn="just" defTabSz="1218900">
              <a:buFont typeface="Wingdings" panose="05000000000000000000" pitchFamily="2" charset="2"/>
              <a:buChar char="Ø"/>
            </a:pP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粗略地以最近一季臺灣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中市值比重的前十檔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股票，而沒有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做再平衡（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rebalance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的動作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回測時有些股票過去表現並不如最近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25500" lvl="1" indent="-342900" algn="just" defTabSz="1218900">
              <a:buFont typeface="Wingdings" panose="05000000000000000000" pitchFamily="2" charset="2"/>
              <a:buChar char="Ø"/>
            </a:pP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加入更多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基本面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、財務面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，再</a:t>
            </a:r>
            <a:r>
              <a:rPr lang="zh-TW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搭配原先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選擇，應能選進表現較穩定成長的公司。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 defTabSz="1218900"/>
            <a:endParaRPr lang="en-US" altLang="zh-CN" sz="2000" dirty="0">
              <a:solidFill>
                <a:prstClr val="black">
                  <a:lumMod val="50000"/>
                  <a:lumOff val="50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3" name="组合 172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174" name="任意多边形 173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5" name="直接连接符 174"/>
            <p:cNvCxnSpPr>
              <a:stCxn id="174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6" name="组合 175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177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78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79" name="五边形 178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7" name="Picture 2" descr="相關圖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0" b="97000" l="10000" r="90000">
                        <a14:foregroundMark x1="38600" y1="82900" x2="38600" y2="82900"/>
                        <a14:foregroundMark x1="85100" y1="42400" x2="85100" y2="42400"/>
                        <a14:foregroundMark x1="82600" y1="41200" x2="82600" y2="41200"/>
                        <a14:foregroundMark x1="76400" y1="41200" x2="76400" y2="41200"/>
                        <a14:foregroundMark x1="71600" y1="43200" x2="71600" y2="4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" y="1044153"/>
            <a:ext cx="3146619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500127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執行結果</a:t>
            </a: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766340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571"/>
            <a:ext cx="9718676" cy="53995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621" y="742419"/>
            <a:ext cx="7128792" cy="4046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7" y="324074"/>
            <a:ext cx="6718797" cy="5071080"/>
          </a:xfrm>
          <a:prstGeom prst="rect">
            <a:avLst/>
          </a:prstGeom>
        </p:spPr>
      </p:pic>
      <p:sp>
        <p:nvSpPr>
          <p:cNvPr id="73" name="文本框 2"/>
          <p:cNvSpPr txBox="1">
            <a:spLocks noChangeArrowheads="1"/>
          </p:cNvSpPr>
          <p:nvPr/>
        </p:nvSpPr>
        <p:spPr bwMode="auto">
          <a:xfrm>
            <a:off x="3400821" y="4284513"/>
            <a:ext cx="6229076" cy="65172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xtLst/>
        </p:spPr>
        <p:txBody>
          <a:bodyPr wrap="square" lIns="96780" tIns="48390" rIns="96780" bIns="48390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3600" dirty="0" smtClean="0">
                <a:solidFill>
                  <a:srgbClr val="002060"/>
                </a:solidFill>
              </a:rPr>
              <a:t>Thanks for your attention.</a:t>
            </a:r>
            <a:endParaRPr lang="zh-CN" altLang="en-US" sz="3600" dirty="0">
              <a:solidFill>
                <a:srgbClr val="002060"/>
              </a:solidFill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" y="332472"/>
            <a:ext cx="6718797" cy="507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35760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3"/>
          <p:cNvSpPr txBox="1">
            <a:spLocks/>
          </p:cNvSpPr>
          <p:nvPr/>
        </p:nvSpPr>
        <p:spPr>
          <a:xfrm>
            <a:off x="-1" y="-1"/>
            <a:ext cx="860085" cy="1859490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 cap="flat" cmpd="sng" algn="ctr">
            <a:solidFill>
              <a:schemeClr val="bg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kern="0">
                <a:solidFill>
                  <a:schemeClr val="accent5">
                    <a:lumMod val="50000"/>
                  </a:schemeClr>
                </a:solidFill>
                <a:latin typeface="Calibri"/>
              </a:defRPr>
            </a:lvl1pPr>
          </a:lstStyle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</a:t>
            </a:r>
            <a:endParaRPr lang="en-US" altLang="zh-CN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錄</a:t>
            </a:r>
            <a:endParaRPr lang="en-US" altLang="zh-CN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flipV="1">
            <a:off x="0" y="2619077"/>
            <a:ext cx="9906000" cy="165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0" name="组合 13"/>
          <p:cNvGrpSpPr>
            <a:grpSpLocks/>
          </p:cNvGrpSpPr>
          <p:nvPr/>
        </p:nvGrpSpPr>
        <p:grpSpPr bwMode="auto">
          <a:xfrm>
            <a:off x="684461" y="2484313"/>
            <a:ext cx="476249" cy="416396"/>
            <a:chOff x="841778" y="3186021"/>
            <a:chExt cx="586468" cy="416366"/>
          </a:xfrm>
        </p:grpSpPr>
        <p:sp>
          <p:nvSpPr>
            <p:cNvPr id="101" name="矩形 100"/>
            <p:cNvSpPr/>
            <p:nvPr/>
          </p:nvSpPr>
          <p:spPr>
            <a:xfrm>
              <a:off x="851246" y="3268392"/>
              <a:ext cx="504363" cy="29366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2" name="文本框 5"/>
            <p:cNvSpPr txBox="1">
              <a:spLocks noChangeArrowheads="1"/>
            </p:cNvSpPr>
            <p:nvPr/>
          </p:nvSpPr>
          <p:spPr bwMode="auto">
            <a:xfrm>
              <a:off x="841778" y="3186021"/>
              <a:ext cx="586468" cy="416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TW" sz="1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3" name="组合 14"/>
          <p:cNvGrpSpPr>
            <a:grpSpLocks/>
          </p:cNvGrpSpPr>
          <p:nvPr/>
        </p:nvGrpSpPr>
        <p:grpSpPr bwMode="auto">
          <a:xfrm>
            <a:off x="2266950" y="2546055"/>
            <a:ext cx="474663" cy="314326"/>
            <a:chOff x="2789728" y="3247755"/>
            <a:chExt cx="585441" cy="314303"/>
          </a:xfrm>
        </p:grpSpPr>
        <p:sp>
          <p:nvSpPr>
            <p:cNvPr id="114" name="矩形 113"/>
            <p:cNvSpPr/>
            <p:nvPr/>
          </p:nvSpPr>
          <p:spPr>
            <a:xfrm>
              <a:off x="2793644" y="3268392"/>
              <a:ext cx="505163" cy="29366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" name="文本框 16"/>
            <p:cNvSpPr txBox="1">
              <a:spLocks noChangeArrowheads="1"/>
            </p:cNvSpPr>
            <p:nvPr/>
          </p:nvSpPr>
          <p:spPr bwMode="auto">
            <a:xfrm>
              <a:off x="2789728" y="3247755"/>
              <a:ext cx="585441" cy="294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19" name="组合 17"/>
          <p:cNvGrpSpPr>
            <a:grpSpLocks/>
          </p:cNvGrpSpPr>
          <p:nvPr/>
        </p:nvGrpSpPr>
        <p:grpSpPr bwMode="auto">
          <a:xfrm>
            <a:off x="3951288" y="2541288"/>
            <a:ext cx="425450" cy="301624"/>
            <a:chOff x="4863827" y="3243386"/>
            <a:chExt cx="522523" cy="301603"/>
          </a:xfrm>
        </p:grpSpPr>
        <p:sp>
          <p:nvSpPr>
            <p:cNvPr id="120" name="矩形 119"/>
            <p:cNvSpPr/>
            <p:nvPr/>
          </p:nvSpPr>
          <p:spPr>
            <a:xfrm>
              <a:off x="4867726" y="3251322"/>
              <a:ext cx="504975" cy="2936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" name="文本框 25"/>
            <p:cNvSpPr txBox="1">
              <a:spLocks noChangeArrowheads="1"/>
            </p:cNvSpPr>
            <p:nvPr/>
          </p:nvSpPr>
          <p:spPr bwMode="auto">
            <a:xfrm>
              <a:off x="4863827" y="3243386"/>
              <a:ext cx="522523" cy="294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5" name="组合 18"/>
          <p:cNvGrpSpPr>
            <a:grpSpLocks/>
          </p:cNvGrpSpPr>
          <p:nvPr/>
        </p:nvGrpSpPr>
        <p:grpSpPr bwMode="auto">
          <a:xfrm>
            <a:off x="5618163" y="2528589"/>
            <a:ext cx="484187" cy="314325"/>
            <a:chOff x="6913721" y="3230860"/>
            <a:chExt cx="596072" cy="314303"/>
          </a:xfrm>
        </p:grpSpPr>
        <p:sp>
          <p:nvSpPr>
            <p:cNvPr id="126" name="矩形 125"/>
            <p:cNvSpPr/>
            <p:nvPr/>
          </p:nvSpPr>
          <p:spPr>
            <a:xfrm>
              <a:off x="6917630" y="3251496"/>
              <a:ext cx="504219" cy="2936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7" name="文本框 33"/>
            <p:cNvSpPr txBox="1">
              <a:spLocks noChangeArrowheads="1"/>
            </p:cNvSpPr>
            <p:nvPr/>
          </p:nvSpPr>
          <p:spPr bwMode="auto">
            <a:xfrm>
              <a:off x="6913721" y="3230860"/>
              <a:ext cx="596072" cy="294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1" name="组合 20"/>
          <p:cNvGrpSpPr>
            <a:grpSpLocks/>
          </p:cNvGrpSpPr>
          <p:nvPr/>
        </p:nvGrpSpPr>
        <p:grpSpPr bwMode="auto">
          <a:xfrm>
            <a:off x="7194550" y="2541288"/>
            <a:ext cx="563563" cy="301624"/>
            <a:chOff x="8854162" y="3243386"/>
            <a:chExt cx="693518" cy="301603"/>
          </a:xfrm>
        </p:grpSpPr>
        <p:sp>
          <p:nvSpPr>
            <p:cNvPr id="132" name="矩形 131"/>
            <p:cNvSpPr/>
            <p:nvPr/>
          </p:nvSpPr>
          <p:spPr>
            <a:xfrm>
              <a:off x="8887373" y="3251322"/>
              <a:ext cx="504021" cy="2936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" name="文本框 41"/>
            <p:cNvSpPr txBox="1">
              <a:spLocks noChangeArrowheads="1"/>
            </p:cNvSpPr>
            <p:nvPr/>
          </p:nvSpPr>
          <p:spPr bwMode="auto">
            <a:xfrm>
              <a:off x="8854162" y="3243386"/>
              <a:ext cx="693518" cy="294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7" name="组合 23"/>
          <p:cNvGrpSpPr>
            <a:grpSpLocks/>
          </p:cNvGrpSpPr>
          <p:nvPr/>
        </p:nvGrpSpPr>
        <p:grpSpPr bwMode="auto">
          <a:xfrm>
            <a:off x="8682038" y="2528589"/>
            <a:ext cx="585787" cy="314325"/>
            <a:chOff x="10685044" y="3230860"/>
            <a:chExt cx="721369" cy="314303"/>
          </a:xfrm>
        </p:grpSpPr>
        <p:sp>
          <p:nvSpPr>
            <p:cNvPr id="138" name="矩形 137"/>
            <p:cNvSpPr/>
            <p:nvPr/>
          </p:nvSpPr>
          <p:spPr>
            <a:xfrm>
              <a:off x="10767151" y="3251496"/>
              <a:ext cx="504372" cy="2936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9" name="文本框 49"/>
            <p:cNvSpPr txBox="1">
              <a:spLocks noChangeArrowheads="1"/>
            </p:cNvSpPr>
            <p:nvPr/>
          </p:nvSpPr>
          <p:spPr bwMode="auto">
            <a:xfrm>
              <a:off x="10685044" y="3230860"/>
              <a:ext cx="721369" cy="294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9" name="TextBox 58"/>
          <p:cNvSpPr txBox="1">
            <a:spLocks noChangeArrowheads="1"/>
          </p:cNvSpPr>
          <p:nvPr/>
        </p:nvSpPr>
        <p:spPr bwMode="auto">
          <a:xfrm>
            <a:off x="-57943" y="2924610"/>
            <a:ext cx="1914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題目說明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0" name="TextBox 59"/>
          <p:cNvSpPr txBox="1">
            <a:spLocks noChangeArrowheads="1"/>
          </p:cNvSpPr>
          <p:nvPr/>
        </p:nvSpPr>
        <p:spPr bwMode="auto">
          <a:xfrm>
            <a:off x="1548557" y="2088852"/>
            <a:ext cx="1914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交易策略</a:t>
            </a:r>
            <a:endParaRPr lang="zh-CN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" name="TextBox 60"/>
          <p:cNvSpPr txBox="1">
            <a:spLocks noChangeArrowheads="1"/>
          </p:cNvSpPr>
          <p:nvPr/>
        </p:nvSpPr>
        <p:spPr bwMode="auto">
          <a:xfrm>
            <a:off x="3348757" y="2971122"/>
            <a:ext cx="165618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量化投資規則</a:t>
            </a:r>
            <a:endParaRPr lang="zh-CN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2" name="TextBox 61"/>
          <p:cNvSpPr txBox="1">
            <a:spLocks noChangeArrowheads="1"/>
          </p:cNvSpPr>
          <p:nvPr/>
        </p:nvSpPr>
        <p:spPr bwMode="auto">
          <a:xfrm>
            <a:off x="4932933" y="2079327"/>
            <a:ext cx="1914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3" name="TextBox 63"/>
          <p:cNvSpPr txBox="1">
            <a:spLocks noChangeArrowheads="1"/>
          </p:cNvSpPr>
          <p:nvPr/>
        </p:nvSpPr>
        <p:spPr bwMode="auto">
          <a:xfrm>
            <a:off x="6661125" y="2984202"/>
            <a:ext cx="157688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TW" altLang="zh-TW" sz="24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執行結果說明</a:t>
            </a:r>
            <a:endParaRPr lang="zh-CN" altLang="en-US" sz="2400" b="1" dirty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4" name="TextBox 64"/>
          <p:cNvSpPr txBox="1">
            <a:spLocks noChangeArrowheads="1"/>
          </p:cNvSpPr>
          <p:nvPr/>
        </p:nvSpPr>
        <p:spPr bwMode="auto">
          <a:xfrm>
            <a:off x="7986960" y="2060277"/>
            <a:ext cx="1914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lang="en-US" altLang="zh-CN" sz="2800" b="1" dirty="0" smtClean="0">
              <a:solidFill>
                <a:schemeClr val="accent6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5" name="文本框 5"/>
          <p:cNvSpPr txBox="1">
            <a:spLocks noChangeArrowheads="1"/>
          </p:cNvSpPr>
          <p:nvPr/>
        </p:nvSpPr>
        <p:spPr bwMode="auto">
          <a:xfrm>
            <a:off x="2250787" y="2480534"/>
            <a:ext cx="476249" cy="41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CN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6" name="文本框 5"/>
          <p:cNvSpPr txBox="1">
            <a:spLocks noChangeArrowheads="1"/>
          </p:cNvSpPr>
          <p:nvPr/>
        </p:nvSpPr>
        <p:spPr bwMode="auto">
          <a:xfrm>
            <a:off x="3910187" y="2467835"/>
            <a:ext cx="476249" cy="41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CN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7" name="文本框 5"/>
          <p:cNvSpPr txBox="1">
            <a:spLocks noChangeArrowheads="1"/>
          </p:cNvSpPr>
          <p:nvPr/>
        </p:nvSpPr>
        <p:spPr bwMode="auto">
          <a:xfrm>
            <a:off x="5577061" y="2463547"/>
            <a:ext cx="476249" cy="41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CN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8" name="文本框 5"/>
          <p:cNvSpPr txBox="1">
            <a:spLocks noChangeArrowheads="1"/>
          </p:cNvSpPr>
          <p:nvPr/>
        </p:nvSpPr>
        <p:spPr bwMode="auto">
          <a:xfrm>
            <a:off x="7174494" y="2480534"/>
            <a:ext cx="476249" cy="41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CN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9" name="文本框 5"/>
          <p:cNvSpPr txBox="1">
            <a:spLocks noChangeArrowheads="1"/>
          </p:cNvSpPr>
          <p:nvPr/>
        </p:nvSpPr>
        <p:spPr bwMode="auto">
          <a:xfrm>
            <a:off x="8706097" y="2463547"/>
            <a:ext cx="476249" cy="41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CN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762773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10"/>
          <p:cNvGrpSpPr>
            <a:grpSpLocks/>
          </p:cNvGrpSpPr>
          <p:nvPr/>
        </p:nvGrpSpPr>
        <p:grpSpPr bwMode="auto">
          <a:xfrm>
            <a:off x="3199061" y="1094184"/>
            <a:ext cx="2818812" cy="395463"/>
            <a:chOff x="1574602" y="3209398"/>
            <a:chExt cx="2322150" cy="396606"/>
          </a:xfrm>
        </p:grpSpPr>
        <p:sp>
          <p:nvSpPr>
            <p:cNvPr id="112" name="五边形 111"/>
            <p:cNvSpPr/>
            <p:nvPr/>
          </p:nvSpPr>
          <p:spPr>
            <a:xfrm>
              <a:off x="1574602" y="3235046"/>
              <a:ext cx="2322150" cy="370958"/>
            </a:xfrm>
            <a:prstGeom prst="homePlate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6780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31" name="Title 3"/>
            <p:cNvSpPr txBox="1">
              <a:spLocks/>
            </p:cNvSpPr>
            <p:nvPr/>
          </p:nvSpPr>
          <p:spPr bwMode="auto">
            <a:xfrm>
              <a:off x="1585069" y="3209398"/>
              <a:ext cx="1947614" cy="318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TW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資料來源</a:t>
              </a:r>
              <a:endParaRPr 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3094419" y="1664303"/>
            <a:ext cx="2923454" cy="1181258"/>
          </a:xfrm>
          <a:prstGeom prst="rect">
            <a:avLst/>
          </a:prstGeom>
          <a:noFill/>
        </p:spPr>
        <p:txBody>
          <a:bodyPr wrap="square" lIns="72556" tIns="36277" rIns="72556" bIns="36277">
            <a:spAutoFit/>
          </a:bodyPr>
          <a:lstStyle/>
          <a:p>
            <a:pPr marL="285750" indent="-285750" defTabSz="96780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技術抓取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Yahoo!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股市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96780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台灣經濟新報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TEJ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之大盤股價報酬率資料</a:t>
            </a:r>
            <a:endParaRPr lang="en-US" altLang="zh-CN" sz="1100" dirty="0">
              <a:solidFill>
                <a:schemeClr val="accent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组合 114"/>
          <p:cNvGrpSpPr>
            <a:grpSpLocks/>
          </p:cNvGrpSpPr>
          <p:nvPr/>
        </p:nvGrpSpPr>
        <p:grpSpPr bwMode="auto">
          <a:xfrm>
            <a:off x="3189196" y="2826344"/>
            <a:ext cx="2862290" cy="385466"/>
            <a:chOff x="1574602" y="3219421"/>
            <a:chExt cx="2322150" cy="386581"/>
          </a:xfrm>
          <a:solidFill>
            <a:srgbClr val="006DF0"/>
          </a:solidFill>
        </p:grpSpPr>
        <p:sp>
          <p:nvSpPr>
            <p:cNvPr id="116" name="五边形 115"/>
            <p:cNvSpPr/>
            <p:nvPr/>
          </p:nvSpPr>
          <p:spPr>
            <a:xfrm>
              <a:off x="1574602" y="3235045"/>
              <a:ext cx="2322150" cy="370957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6780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29" name="Title 3"/>
            <p:cNvSpPr txBox="1">
              <a:spLocks/>
            </p:cNvSpPr>
            <p:nvPr/>
          </p:nvSpPr>
          <p:spPr bwMode="auto">
            <a:xfrm>
              <a:off x="1626025" y="3219421"/>
              <a:ext cx="1947614" cy="31857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TW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股票</a:t>
              </a:r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</a:t>
              </a:r>
              <a:endParaRPr 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2886056" y="3330813"/>
            <a:ext cx="3361283" cy="2012255"/>
          </a:xfrm>
          <a:prstGeom prst="rect">
            <a:avLst/>
          </a:prstGeom>
          <a:noFill/>
        </p:spPr>
        <p:txBody>
          <a:bodyPr wrap="square" lIns="72556" tIns="36277" rIns="72556" bIns="36277">
            <a:spAutoFit/>
          </a:bodyPr>
          <a:lstStyle/>
          <a:p>
            <a:pPr marL="285750" indent="-285750" defTabSz="96780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當中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市值權重前十大的公司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96780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2330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台積電、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2317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鴻海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2412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中華電、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1301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台塑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1303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南亞、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1326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台化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2454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聯發科、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2308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台達電、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2882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國泰金、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2881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富邦金</a:t>
            </a:r>
            <a:endParaRPr lang="en-US" altLang="zh-CN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组合 118"/>
          <p:cNvGrpSpPr>
            <a:grpSpLocks/>
          </p:cNvGrpSpPr>
          <p:nvPr/>
        </p:nvGrpSpPr>
        <p:grpSpPr bwMode="auto">
          <a:xfrm>
            <a:off x="6408155" y="1168233"/>
            <a:ext cx="2989274" cy="399347"/>
            <a:chOff x="1574602" y="3207213"/>
            <a:chExt cx="2322150" cy="398789"/>
          </a:xfrm>
          <a:solidFill>
            <a:srgbClr val="7030A0"/>
          </a:solidFill>
        </p:grpSpPr>
        <p:sp>
          <p:nvSpPr>
            <p:cNvPr id="120" name="五边形 119"/>
            <p:cNvSpPr/>
            <p:nvPr/>
          </p:nvSpPr>
          <p:spPr>
            <a:xfrm>
              <a:off x="1574602" y="3235045"/>
              <a:ext cx="2322150" cy="370957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6780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327" name="Title 3"/>
            <p:cNvSpPr txBox="1">
              <a:spLocks/>
            </p:cNvSpPr>
            <p:nvPr/>
          </p:nvSpPr>
          <p:spPr bwMode="auto">
            <a:xfrm>
              <a:off x="1608211" y="3207213"/>
              <a:ext cx="1947614" cy="31857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TW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</a:t>
              </a:r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期間</a:t>
              </a:r>
              <a:endParaRPr 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6334522" y="1785045"/>
            <a:ext cx="3206923" cy="627260"/>
          </a:xfrm>
          <a:prstGeom prst="rect">
            <a:avLst/>
          </a:prstGeom>
          <a:noFill/>
        </p:spPr>
        <p:txBody>
          <a:bodyPr wrap="square" lIns="72556" tIns="36277" rIns="72556" bIns="36277">
            <a:spAutoFit/>
          </a:bodyPr>
          <a:lstStyle/>
          <a:p>
            <a:pPr marL="285750" indent="-285750" defTabSz="96780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日至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endParaRPr lang="en-US" altLang="zh-CN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500127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題目說明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28" name="任意多边形 27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9" name="直接连接符 28"/>
            <p:cNvCxnSpPr>
              <a:stCxn id="28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31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五边形 32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41530" y="1051886"/>
            <a:ext cx="2664296" cy="3756516"/>
            <a:chOff x="431008" y="772749"/>
            <a:chExt cx="3118270" cy="4603984"/>
          </a:xfrm>
        </p:grpSpPr>
        <p:sp>
          <p:nvSpPr>
            <p:cNvPr id="99" name="六边形 98"/>
            <p:cNvSpPr/>
            <p:nvPr/>
          </p:nvSpPr>
          <p:spPr>
            <a:xfrm rot="5400000">
              <a:off x="2762672" y="3065214"/>
              <a:ext cx="844550" cy="728662"/>
            </a:xfrm>
            <a:prstGeom prst="hexagon">
              <a:avLst>
                <a:gd name="adj" fmla="val 30879"/>
                <a:gd name="vf" fmla="val 115470"/>
              </a:avLst>
            </a:prstGeom>
            <a:gradFill flip="none" rotWithShape="1">
              <a:gsLst>
                <a:gs pos="0">
                  <a:srgbClr val="FF9201"/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38100" cap="flat" cmpd="sng" algn="ctr">
              <a:solidFill>
                <a:schemeClr val="accent2"/>
              </a:solidFill>
              <a:prstDash val="solid"/>
            </a:ln>
            <a:effectLst>
              <a:outerShdw blurRad="393700" dist="38100" dir="5400000" algn="t" rotWithShape="0">
                <a:schemeClr val="tx1">
                  <a:alpha val="37000"/>
                </a:schemeClr>
              </a:outerShdw>
            </a:effectLst>
          </p:spPr>
          <p:txBody>
            <a:bodyPr anchor="ctr"/>
            <a:lstStyle/>
            <a:p>
              <a:pPr algn="ctr" defTabSz="96780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0" name="六边形 99"/>
            <p:cNvSpPr/>
            <p:nvPr/>
          </p:nvSpPr>
          <p:spPr>
            <a:xfrm rot="5400000">
              <a:off x="541759" y="1201489"/>
              <a:ext cx="1184275" cy="1020762"/>
            </a:xfrm>
            <a:prstGeom prst="hexagon">
              <a:avLst>
                <a:gd name="adj" fmla="val 30879"/>
                <a:gd name="vf" fmla="val 115470"/>
              </a:avLst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38100" cap="flat" cmpd="sng" algn="ctr">
              <a:solidFill>
                <a:schemeClr val="accent4"/>
              </a:solidFill>
              <a:prstDash val="solid"/>
            </a:ln>
            <a:effectLst>
              <a:outerShdw blurRad="393700" dist="38100" dir="5400000" algn="t" rotWithShape="0">
                <a:schemeClr val="tx1">
                  <a:alpha val="37000"/>
                </a:schemeClr>
              </a:outerShdw>
            </a:effectLst>
          </p:spPr>
          <p:txBody>
            <a:bodyPr anchor="ctr"/>
            <a:lstStyle/>
            <a:p>
              <a:pPr algn="ctr" defTabSz="96780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1" name="六边形 100"/>
            <p:cNvSpPr/>
            <p:nvPr/>
          </p:nvSpPr>
          <p:spPr>
            <a:xfrm rot="5400000">
              <a:off x="367508" y="3772194"/>
              <a:ext cx="922337" cy="795337"/>
            </a:xfrm>
            <a:prstGeom prst="hexagon">
              <a:avLst>
                <a:gd name="adj" fmla="val 30879"/>
                <a:gd name="vf" fmla="val 115470"/>
              </a:avLst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38100" cap="flat" cmpd="sng" algn="ctr">
              <a:solidFill>
                <a:schemeClr val="bg2"/>
              </a:solidFill>
              <a:prstDash val="solid"/>
            </a:ln>
            <a:effectLst>
              <a:outerShdw blurRad="393700" dist="38100" dir="5400000" algn="t" rotWithShape="0">
                <a:schemeClr val="tx1">
                  <a:alpha val="37000"/>
                </a:schemeClr>
              </a:outerShdw>
            </a:effectLst>
          </p:spPr>
          <p:txBody>
            <a:bodyPr anchor="ctr"/>
            <a:lstStyle/>
            <a:p>
              <a:pPr algn="ctr" defTabSz="96780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" name="组合 101"/>
            <p:cNvGrpSpPr>
              <a:grpSpLocks/>
            </p:cNvGrpSpPr>
            <p:nvPr/>
          </p:nvGrpSpPr>
          <p:grpSpPr bwMode="auto">
            <a:xfrm>
              <a:off x="1999310" y="772749"/>
              <a:ext cx="1241425" cy="1439863"/>
              <a:chOff x="2803652" y="1116161"/>
              <a:chExt cx="1241260" cy="1439861"/>
            </a:xfrm>
          </p:grpSpPr>
          <p:sp>
            <p:nvSpPr>
              <p:cNvPr id="103" name="六边形 102"/>
              <p:cNvSpPr/>
              <p:nvPr/>
            </p:nvSpPr>
            <p:spPr>
              <a:xfrm rot="5400000">
                <a:off x="2704352" y="1215462"/>
                <a:ext cx="1439861" cy="1241260"/>
              </a:xfrm>
              <a:prstGeom prst="hexagon">
                <a:avLst>
                  <a:gd name="adj" fmla="val 30879"/>
                  <a:gd name="vf" fmla="val 115470"/>
                </a:avLst>
              </a:prstGeom>
              <a:gradFill flip="none" rotWithShape="1">
                <a:gsLst>
                  <a:gs pos="6000">
                    <a:sysClr val="window" lastClr="FFFFFF">
                      <a:lumMod val="95000"/>
                      <a:shade val="67500"/>
                      <a:satMod val="115000"/>
                    </a:sysClr>
                  </a:gs>
                  <a:gs pos="100000">
                    <a:srgbClr val="E4E4E4"/>
                  </a:gs>
                  <a:gs pos="80000">
                    <a:srgbClr val="F1F1F1"/>
                  </a:gs>
                  <a:gs pos="43000">
                    <a:sysClr val="window" lastClr="FFFFFF"/>
                  </a:gs>
                </a:gsLst>
                <a:lin ang="8100000" scaled="1"/>
                <a:tileRect/>
              </a:gra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393700" dist="38100" dir="5400000" algn="t" rotWithShape="0">
                  <a:schemeClr val="tx1">
                    <a:alpha val="37000"/>
                  </a:schemeClr>
                </a:outerShdw>
              </a:effectLst>
            </p:spPr>
            <p:txBody>
              <a:bodyPr anchor="ctr"/>
              <a:lstStyle/>
              <a:p>
                <a:pPr algn="ctr" defTabSz="96780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chemeClr val="accent5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4" name="Title 3"/>
              <p:cNvSpPr txBox="1">
                <a:spLocks/>
              </p:cNvSpPr>
              <p:nvPr/>
            </p:nvSpPr>
            <p:spPr>
              <a:xfrm>
                <a:off x="3056114" y="1517664"/>
                <a:ext cx="796699" cy="318577"/>
              </a:xfrm>
              <a:prstGeom prst="rect">
                <a:avLst/>
              </a:prstGeom>
            </p:spPr>
            <p:txBody>
              <a:bodyPr/>
              <a:lstStyle>
                <a:lvl1pPr algn="ctr" defTabSz="967801" rtl="0" eaLnBrk="1" latinLnBrk="0" hangingPunct="1">
                  <a:spcBef>
                    <a:spcPct val="0"/>
                  </a:spcBef>
                  <a:buNone/>
                  <a:defRPr sz="47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 fontAlgn="auto">
                  <a:spcAft>
                    <a:spcPts val="0"/>
                  </a:spcAft>
                  <a:defRPr/>
                </a:pPr>
                <a:r>
                  <a:rPr lang="en-US" altLang="zh-CN" sz="2800" b="1" dirty="0" smtClean="0">
                    <a:solidFill>
                      <a:schemeClr val="bg2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01</a:t>
                </a:r>
                <a:endParaRPr lang="en-US" sz="2800" b="1" dirty="0">
                  <a:solidFill>
                    <a:schemeClr val="bg2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" name="组合 104"/>
            <p:cNvGrpSpPr>
              <a:grpSpLocks/>
            </p:cNvGrpSpPr>
            <p:nvPr/>
          </p:nvGrpSpPr>
          <p:grpSpPr bwMode="auto">
            <a:xfrm>
              <a:off x="1100806" y="1811259"/>
              <a:ext cx="1241425" cy="1439863"/>
              <a:chOff x="2105727" y="2344988"/>
              <a:chExt cx="1241260" cy="1439861"/>
            </a:xfrm>
          </p:grpSpPr>
          <p:sp>
            <p:nvSpPr>
              <p:cNvPr id="106" name="六边形 105"/>
              <p:cNvSpPr/>
              <p:nvPr/>
            </p:nvSpPr>
            <p:spPr>
              <a:xfrm rot="5400000">
                <a:off x="2006426" y="2444288"/>
                <a:ext cx="1439861" cy="1241260"/>
              </a:xfrm>
              <a:prstGeom prst="hexagon">
                <a:avLst>
                  <a:gd name="adj" fmla="val 30879"/>
                  <a:gd name="vf" fmla="val 115470"/>
                </a:avLst>
              </a:prstGeom>
              <a:gradFill flip="none" rotWithShape="1">
                <a:gsLst>
                  <a:gs pos="6000">
                    <a:sysClr val="window" lastClr="FFFFFF">
                      <a:lumMod val="95000"/>
                      <a:shade val="67500"/>
                      <a:satMod val="115000"/>
                    </a:sysClr>
                  </a:gs>
                  <a:gs pos="100000">
                    <a:srgbClr val="E4E4E4"/>
                  </a:gs>
                  <a:gs pos="80000">
                    <a:srgbClr val="F1F1F1"/>
                  </a:gs>
                  <a:gs pos="43000">
                    <a:sysClr val="window" lastClr="FFFFFF"/>
                  </a:gs>
                </a:gsLst>
                <a:lin ang="8100000" scaled="1"/>
                <a:tileRect/>
              </a:gra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393700" dist="38100" dir="5400000" algn="t" rotWithShape="0">
                  <a:schemeClr val="tx1">
                    <a:alpha val="37000"/>
                  </a:schemeClr>
                </a:outerShdw>
              </a:effectLst>
            </p:spPr>
            <p:txBody>
              <a:bodyPr anchor="ctr"/>
              <a:lstStyle/>
              <a:p>
                <a:pPr algn="ctr" defTabSz="96780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chemeClr val="accent5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7" name="Title 3"/>
              <p:cNvSpPr txBox="1">
                <a:spLocks/>
              </p:cNvSpPr>
              <p:nvPr/>
            </p:nvSpPr>
            <p:spPr>
              <a:xfrm>
                <a:off x="2343729" y="2746341"/>
                <a:ext cx="796699" cy="318577"/>
              </a:xfrm>
              <a:prstGeom prst="rect">
                <a:avLst/>
              </a:prstGeom>
            </p:spPr>
            <p:txBody>
              <a:bodyPr/>
              <a:lstStyle>
                <a:lvl1pPr algn="ctr" defTabSz="967801" rtl="0" eaLnBrk="1" latinLnBrk="0" hangingPunct="1">
                  <a:spcBef>
                    <a:spcPct val="0"/>
                  </a:spcBef>
                  <a:buNone/>
                  <a:defRPr sz="47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 fontAlgn="auto">
                  <a:spcAft>
                    <a:spcPts val="0"/>
                  </a:spcAft>
                  <a:defRPr/>
                </a:pPr>
                <a:r>
                  <a:rPr lang="en-US" altLang="zh-CN" sz="2800" b="1" dirty="0" smtClean="0">
                    <a:solidFill>
                      <a:srgbClr val="7030A0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02</a:t>
                </a:r>
                <a:endParaRPr lang="en-US" sz="2800" b="1" dirty="0">
                  <a:solidFill>
                    <a:srgbClr val="7030A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" name="组合 107"/>
            <p:cNvGrpSpPr>
              <a:grpSpLocks/>
            </p:cNvGrpSpPr>
            <p:nvPr/>
          </p:nvGrpSpPr>
          <p:grpSpPr bwMode="auto">
            <a:xfrm>
              <a:off x="1922859" y="2940055"/>
              <a:ext cx="1241425" cy="1439863"/>
              <a:chOff x="2803652" y="3545528"/>
              <a:chExt cx="1241260" cy="1439861"/>
            </a:xfrm>
          </p:grpSpPr>
          <p:sp>
            <p:nvSpPr>
              <p:cNvPr id="109" name="六边形 108"/>
              <p:cNvSpPr/>
              <p:nvPr/>
            </p:nvSpPr>
            <p:spPr>
              <a:xfrm rot="5400000">
                <a:off x="2704352" y="3644829"/>
                <a:ext cx="1439861" cy="1241260"/>
              </a:xfrm>
              <a:prstGeom prst="hexagon">
                <a:avLst>
                  <a:gd name="adj" fmla="val 30879"/>
                  <a:gd name="vf" fmla="val 115470"/>
                </a:avLst>
              </a:prstGeom>
              <a:gradFill flip="none" rotWithShape="1">
                <a:gsLst>
                  <a:gs pos="6000">
                    <a:sysClr val="window" lastClr="FFFFFF">
                      <a:lumMod val="95000"/>
                      <a:shade val="67500"/>
                      <a:satMod val="115000"/>
                    </a:sysClr>
                  </a:gs>
                  <a:gs pos="100000">
                    <a:srgbClr val="E4E4E4"/>
                  </a:gs>
                  <a:gs pos="80000">
                    <a:srgbClr val="F1F1F1"/>
                  </a:gs>
                  <a:gs pos="43000">
                    <a:sysClr val="window" lastClr="FFFFFF"/>
                  </a:gs>
                </a:gsLst>
                <a:lin ang="8100000" scaled="1"/>
                <a:tileRect/>
              </a:gra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393700" dist="38100" dir="5400000" algn="t" rotWithShape="0">
                  <a:schemeClr val="tx1">
                    <a:alpha val="37000"/>
                  </a:schemeClr>
                </a:outerShdw>
              </a:effectLst>
            </p:spPr>
            <p:txBody>
              <a:bodyPr anchor="ctr"/>
              <a:lstStyle/>
              <a:p>
                <a:pPr algn="ctr" defTabSz="96780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chemeClr val="accent5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0" name="Title 3"/>
              <p:cNvSpPr txBox="1">
                <a:spLocks/>
              </p:cNvSpPr>
              <p:nvPr/>
            </p:nvSpPr>
            <p:spPr>
              <a:xfrm>
                <a:off x="3025931" y="3946882"/>
                <a:ext cx="796699" cy="318577"/>
              </a:xfrm>
              <a:prstGeom prst="rect">
                <a:avLst/>
              </a:prstGeom>
            </p:spPr>
            <p:txBody>
              <a:bodyPr/>
              <a:lstStyle>
                <a:lvl1pPr algn="ctr" defTabSz="967801" rtl="0" eaLnBrk="1" latinLnBrk="0" hangingPunct="1">
                  <a:spcBef>
                    <a:spcPct val="0"/>
                  </a:spcBef>
                  <a:buNone/>
                  <a:defRPr sz="47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 fontAlgn="auto">
                  <a:spcAft>
                    <a:spcPts val="0"/>
                  </a:spcAft>
                  <a:defRPr/>
                </a:pPr>
                <a:r>
                  <a:rPr lang="en-US" altLang="zh-CN" sz="2800" b="1" dirty="0" smtClean="0">
                    <a:solidFill>
                      <a:schemeClr val="accent4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03</a:t>
                </a:r>
                <a:endParaRPr lang="en-US" sz="2800" b="1" dirty="0">
                  <a:solidFill>
                    <a:schemeClr val="accent4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4" name="组合 107"/>
            <p:cNvGrpSpPr>
              <a:grpSpLocks/>
            </p:cNvGrpSpPr>
            <p:nvPr/>
          </p:nvGrpSpPr>
          <p:grpSpPr bwMode="auto">
            <a:xfrm>
              <a:off x="956700" y="3936870"/>
              <a:ext cx="1241425" cy="1439863"/>
              <a:chOff x="2803653" y="3545529"/>
              <a:chExt cx="1241260" cy="1439861"/>
            </a:xfrm>
          </p:grpSpPr>
          <p:sp>
            <p:nvSpPr>
              <p:cNvPr id="35" name="六边形 108"/>
              <p:cNvSpPr/>
              <p:nvPr/>
            </p:nvSpPr>
            <p:spPr>
              <a:xfrm rot="5400000">
                <a:off x="2704352" y="3644830"/>
                <a:ext cx="1439861" cy="1241260"/>
              </a:xfrm>
              <a:prstGeom prst="hexagon">
                <a:avLst>
                  <a:gd name="adj" fmla="val 30879"/>
                  <a:gd name="vf" fmla="val 115470"/>
                </a:avLst>
              </a:prstGeom>
              <a:gradFill flip="none" rotWithShape="1">
                <a:gsLst>
                  <a:gs pos="6000">
                    <a:sysClr val="window" lastClr="FFFFFF">
                      <a:lumMod val="95000"/>
                      <a:shade val="67500"/>
                      <a:satMod val="115000"/>
                    </a:sysClr>
                  </a:gs>
                  <a:gs pos="100000">
                    <a:srgbClr val="E4E4E4"/>
                  </a:gs>
                  <a:gs pos="80000">
                    <a:srgbClr val="F1F1F1"/>
                  </a:gs>
                  <a:gs pos="43000">
                    <a:sysClr val="window" lastClr="FFFFFF"/>
                  </a:gs>
                </a:gsLst>
                <a:lin ang="8100000" scaled="1"/>
                <a:tileRect/>
              </a:gra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393700" dist="38100" dir="5400000" algn="t" rotWithShape="0">
                  <a:schemeClr val="tx1">
                    <a:alpha val="37000"/>
                  </a:schemeClr>
                </a:outerShdw>
              </a:effectLst>
            </p:spPr>
            <p:txBody>
              <a:bodyPr anchor="ctr"/>
              <a:lstStyle/>
              <a:p>
                <a:pPr algn="ctr" defTabSz="96780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chemeClr val="accent5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Title 3"/>
              <p:cNvSpPr txBox="1">
                <a:spLocks/>
              </p:cNvSpPr>
              <p:nvPr/>
            </p:nvSpPr>
            <p:spPr>
              <a:xfrm>
                <a:off x="3025931" y="3946882"/>
                <a:ext cx="796699" cy="318577"/>
              </a:xfrm>
              <a:prstGeom prst="rect">
                <a:avLst/>
              </a:prstGeom>
            </p:spPr>
            <p:txBody>
              <a:bodyPr/>
              <a:lstStyle>
                <a:lvl1pPr algn="ctr" defTabSz="967801" rtl="0" eaLnBrk="1" latinLnBrk="0" hangingPunct="1">
                  <a:spcBef>
                    <a:spcPct val="0"/>
                  </a:spcBef>
                  <a:buNone/>
                  <a:defRPr sz="47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 fontAlgn="auto">
                  <a:spcAft>
                    <a:spcPts val="0"/>
                  </a:spcAft>
                  <a:defRPr/>
                </a:pPr>
                <a:r>
                  <a:rPr lang="en-US" altLang="zh-CN" sz="2800" b="1" dirty="0" smtClean="0">
                    <a:solidFill>
                      <a:schemeClr val="accent1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04</a:t>
                </a:r>
                <a:endParaRPr lang="en-US" sz="2800" b="1" dirty="0"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7" name="组合 118"/>
          <p:cNvGrpSpPr>
            <a:grpSpLocks/>
          </p:cNvGrpSpPr>
          <p:nvPr/>
        </p:nvGrpSpPr>
        <p:grpSpPr bwMode="auto">
          <a:xfrm>
            <a:off x="6408544" y="2816461"/>
            <a:ext cx="3105129" cy="395349"/>
            <a:chOff x="1574602" y="3211204"/>
            <a:chExt cx="2322150" cy="394798"/>
          </a:xfrm>
          <a:solidFill>
            <a:srgbClr val="FB6305"/>
          </a:solidFill>
        </p:grpSpPr>
        <p:sp>
          <p:nvSpPr>
            <p:cNvPr id="38" name="五边形 119"/>
            <p:cNvSpPr/>
            <p:nvPr/>
          </p:nvSpPr>
          <p:spPr>
            <a:xfrm>
              <a:off x="1574602" y="3235045"/>
              <a:ext cx="2322150" cy="370957"/>
            </a:xfrm>
            <a:prstGeom prst="homePlat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6780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itle 3"/>
            <p:cNvSpPr txBox="1">
              <a:spLocks/>
            </p:cNvSpPr>
            <p:nvPr/>
          </p:nvSpPr>
          <p:spPr bwMode="auto">
            <a:xfrm>
              <a:off x="1608210" y="3211204"/>
              <a:ext cx="2055850" cy="31857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en-US" altLang="zh-TW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</a:t>
              </a:r>
              <a:r>
                <a:rPr lang="zh-TW" altLang="en-US" sz="20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策略</a:t>
              </a:r>
              <a:r>
                <a:rPr lang="zh-TW" altLang="en-US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選擇原因</a:t>
              </a:r>
              <a:endParaRPr 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0" name="TextBox 121"/>
          <p:cNvSpPr txBox="1"/>
          <p:nvPr/>
        </p:nvSpPr>
        <p:spPr>
          <a:xfrm>
            <a:off x="6320972" y="3292974"/>
            <a:ext cx="3192701" cy="1735256"/>
          </a:xfrm>
          <a:prstGeom prst="rect">
            <a:avLst/>
          </a:prstGeom>
          <a:noFill/>
        </p:spPr>
        <p:txBody>
          <a:bodyPr wrap="square" lIns="72556" tIns="36277" rIns="72556" bIns="36277">
            <a:spAutoFit/>
          </a:bodyPr>
          <a:lstStyle/>
          <a:p>
            <a:pPr marL="285750" indent="-285750" defTabSz="96780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均線策略最常被運用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於不同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的策略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96780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單一移動平均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線容易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出現訊號反覆的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情況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defTabSz="96780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改進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其缺失，利用兩條均線構建出雙均線策略</a:t>
            </a:r>
            <a:endParaRPr lang="en-US" altLang="zh-CN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>
            <a:spLocks noChangeArrowheads="1"/>
          </p:cNvSpPr>
          <p:nvPr/>
        </p:nvSpPr>
        <p:spPr bwMode="auto">
          <a:xfrm>
            <a:off x="1653348" y="998875"/>
            <a:ext cx="122515" cy="9851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72009" tIns="36005" rIns="72009" bIns="36005" numCol="1" anchor="t" anchorCtr="0" compatLnSpc="1">
            <a:prstTxWarp prst="textNoShape">
              <a:avLst/>
            </a:prstTxWarp>
          </a:bodyPr>
          <a:lstStyle/>
          <a:p>
            <a:endParaRPr lang="zh-CN" altLang="en-US" sz="1496"/>
          </a:p>
        </p:txBody>
      </p:sp>
      <p:sp>
        <p:nvSpPr>
          <p:cNvPr id="302" name="Rectangle 7"/>
          <p:cNvSpPr>
            <a:spLocks noChangeArrowheads="1"/>
          </p:cNvSpPr>
          <p:nvPr/>
        </p:nvSpPr>
        <p:spPr bwMode="auto">
          <a:xfrm>
            <a:off x="1686043" y="2256112"/>
            <a:ext cx="122515" cy="900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72009" tIns="36005" rIns="72009" bIns="36005" numCol="1" anchor="t" anchorCtr="0" compatLnSpc="1">
            <a:prstTxWarp prst="textNoShape">
              <a:avLst/>
            </a:prstTxWarp>
          </a:bodyPr>
          <a:lstStyle/>
          <a:p>
            <a:endParaRPr lang="zh-CN" altLang="en-US" sz="1496"/>
          </a:p>
        </p:txBody>
      </p:sp>
      <p:sp>
        <p:nvSpPr>
          <p:cNvPr id="464" name="Rectangle 169"/>
          <p:cNvSpPr>
            <a:spLocks noChangeArrowheads="1"/>
          </p:cNvSpPr>
          <p:nvPr/>
        </p:nvSpPr>
        <p:spPr bwMode="auto">
          <a:xfrm>
            <a:off x="1676131" y="3378048"/>
            <a:ext cx="122515" cy="983873"/>
          </a:xfrm>
          <a:prstGeom prst="rect">
            <a:avLst/>
          </a:prstGeom>
          <a:solidFill>
            <a:srgbClr val="006DF0"/>
          </a:solidFill>
          <a:ln>
            <a:noFill/>
          </a:ln>
        </p:spPr>
        <p:txBody>
          <a:bodyPr vert="horz" wrap="square" lIns="72009" tIns="36005" rIns="72009" bIns="36005" numCol="1" anchor="t" anchorCtr="0" compatLnSpc="1">
            <a:prstTxWarp prst="textNoShape">
              <a:avLst/>
            </a:prstTxWarp>
          </a:bodyPr>
          <a:lstStyle/>
          <a:p>
            <a:endParaRPr lang="zh-CN" altLang="en-US" sz="1496"/>
          </a:p>
        </p:txBody>
      </p:sp>
      <p:sp>
        <p:nvSpPr>
          <p:cNvPr id="465" name="Freeform 170"/>
          <p:cNvSpPr>
            <a:spLocks/>
          </p:cNvSpPr>
          <p:nvPr/>
        </p:nvSpPr>
        <p:spPr bwMode="auto">
          <a:xfrm>
            <a:off x="2750453" y="2959654"/>
            <a:ext cx="122515" cy="246281"/>
          </a:xfrm>
          <a:custGeom>
            <a:avLst/>
            <a:gdLst>
              <a:gd name="T0" fmla="*/ 98 w 98"/>
              <a:gd name="T1" fmla="*/ 98 h 197"/>
              <a:gd name="T2" fmla="*/ 0 w 98"/>
              <a:gd name="T3" fmla="*/ 0 h 197"/>
              <a:gd name="T4" fmla="*/ 0 w 98"/>
              <a:gd name="T5" fmla="*/ 197 h 197"/>
              <a:gd name="T6" fmla="*/ 98 w 98"/>
              <a:gd name="T7" fmla="*/ 9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" h="197">
                <a:moveTo>
                  <a:pt x="98" y="98"/>
                </a:moveTo>
                <a:lnTo>
                  <a:pt x="0" y="0"/>
                </a:lnTo>
                <a:lnTo>
                  <a:pt x="0" y="197"/>
                </a:lnTo>
                <a:lnTo>
                  <a:pt x="98" y="98"/>
                </a:lnTo>
                <a:close/>
              </a:path>
            </a:pathLst>
          </a:custGeom>
          <a:solidFill>
            <a:srgbClr val="EFF2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2009" tIns="36005" rIns="72009" bIns="36005" numCol="1" anchor="t" anchorCtr="0" compatLnSpc="1">
            <a:prstTxWarp prst="textNoShape">
              <a:avLst/>
            </a:prstTxWarp>
          </a:bodyPr>
          <a:lstStyle/>
          <a:p>
            <a:endParaRPr lang="zh-CN" altLang="en-US" sz="1496"/>
          </a:p>
        </p:txBody>
      </p:sp>
      <p:sp>
        <p:nvSpPr>
          <p:cNvPr id="500" name="文本框 499"/>
          <p:cNvSpPr txBox="1"/>
          <p:nvPr/>
        </p:nvSpPr>
        <p:spPr>
          <a:xfrm>
            <a:off x="3501488" y="3929054"/>
            <a:ext cx="1338828" cy="322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96" dirty="0">
                <a:solidFill>
                  <a:schemeClr val="bg1"/>
                </a:solidFill>
                <a:latin typeface="张海山草泥马体" panose="02000000000000000000" pitchFamily="2" charset="-122"/>
                <a:ea typeface="张海山草泥马体" panose="02000000000000000000" pitchFamily="2" charset="-122"/>
              </a:rPr>
              <a:t>点此添加内容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978524" y="2096017"/>
            <a:ext cx="2192546" cy="412427"/>
            <a:chOff x="1178594" y="2555445"/>
            <a:chExt cx="2192546" cy="412427"/>
          </a:xfrm>
        </p:grpSpPr>
        <p:sp>
          <p:nvSpPr>
            <p:cNvPr id="303" name="Rectangle 8"/>
            <p:cNvSpPr>
              <a:spLocks noChangeArrowheads="1"/>
            </p:cNvSpPr>
            <p:nvPr/>
          </p:nvSpPr>
          <p:spPr bwMode="auto">
            <a:xfrm>
              <a:off x="1178684" y="2577729"/>
              <a:ext cx="2192456" cy="3901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vert="horz" wrap="square" lIns="72009" tIns="36005" rIns="72009" bIns="3600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96"/>
            </a:p>
          </p:txBody>
        </p:sp>
        <p:sp>
          <p:nvSpPr>
            <p:cNvPr id="501" name="文本框 500"/>
            <p:cNvSpPr txBox="1"/>
            <p:nvPr/>
          </p:nvSpPr>
          <p:spPr>
            <a:xfrm>
              <a:off x="1178594" y="2555445"/>
              <a:ext cx="21607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訊號線</a:t>
              </a:r>
              <a:r>
                <a:rPr lang="en-US" altLang="zh-CN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(MACD</a:t>
              </a:r>
              <a:r>
                <a:rPr lang="zh-CN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值</a:t>
              </a:r>
              <a:r>
                <a:rPr lang="en-US" altLang="zh-CN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902402" y="757240"/>
            <a:ext cx="1941131" cy="415737"/>
            <a:chOff x="5270703" y="992459"/>
            <a:chExt cx="1941131" cy="415737"/>
          </a:xfrm>
        </p:grpSpPr>
        <p:sp>
          <p:nvSpPr>
            <p:cNvPr id="467" name="Rectangle 172"/>
            <p:cNvSpPr>
              <a:spLocks noChangeArrowheads="1"/>
            </p:cNvSpPr>
            <p:nvPr/>
          </p:nvSpPr>
          <p:spPr bwMode="auto">
            <a:xfrm>
              <a:off x="5270703" y="992459"/>
              <a:ext cx="1941131" cy="4022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vert="horz" wrap="square" lIns="72009" tIns="36005" rIns="72009" bIns="3600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96"/>
            </a:p>
          </p:txBody>
        </p:sp>
        <p:sp>
          <p:nvSpPr>
            <p:cNvPr id="502" name="文本框 501"/>
            <p:cNvSpPr txBox="1"/>
            <p:nvPr/>
          </p:nvSpPr>
          <p:spPr>
            <a:xfrm>
              <a:off x="5353845" y="1008086"/>
              <a:ext cx="17748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差離值</a:t>
              </a:r>
              <a:r>
                <a:rPr lang="en-US" altLang="zh-TW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(DIF</a:t>
              </a:r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值</a:t>
              </a:r>
              <a:r>
                <a:rPr lang="en-US" altLang="zh-TW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sp>
        <p:nvSpPr>
          <p:cNvPr id="505" name="文本框 504"/>
          <p:cNvSpPr txBox="1"/>
          <p:nvPr/>
        </p:nvSpPr>
        <p:spPr>
          <a:xfrm>
            <a:off x="1686043" y="2627466"/>
            <a:ext cx="4242783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日指數移動平均計算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21243" y="1189318"/>
            <a:ext cx="5570299" cy="911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以股價指數平滑移動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EMA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 algn="just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日指數移動平均值相減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10614" y="3747908"/>
            <a:ext cx="705184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5500" lvl="1" indent="-34290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判斷股價趨勢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25500" lvl="1" indent="-34290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檢視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長期與短期的移動平均線收斂或發散的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徵兆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1902402" y="3225156"/>
            <a:ext cx="4932094" cy="400111"/>
            <a:chOff x="1178594" y="2555445"/>
            <a:chExt cx="4932094" cy="235424"/>
          </a:xfrm>
          <a:solidFill>
            <a:srgbClr val="006DF0"/>
          </a:solidFill>
        </p:grpSpPr>
        <p:sp>
          <p:nvSpPr>
            <p:cNvPr id="54" name="Rectangle 8"/>
            <p:cNvSpPr>
              <a:spLocks noChangeArrowheads="1"/>
            </p:cNvSpPr>
            <p:nvPr/>
          </p:nvSpPr>
          <p:spPr bwMode="auto">
            <a:xfrm>
              <a:off x="1178683" y="2577729"/>
              <a:ext cx="4932005" cy="21314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72009" tIns="36005" rIns="72009" bIns="3600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96"/>
            </a:p>
          </p:txBody>
        </p:sp>
        <p:sp>
          <p:nvSpPr>
            <p:cNvPr id="55" name="文本框 500"/>
            <p:cNvSpPr txBox="1"/>
            <p:nvPr/>
          </p:nvSpPr>
          <p:spPr>
            <a:xfrm>
              <a:off x="1178594" y="2555445"/>
              <a:ext cx="4932094" cy="2354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移動</a:t>
              </a:r>
              <a:r>
                <a:rPr lang="en-US" altLang="zh-TW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交點即是</a:t>
              </a:r>
              <a:r>
                <a:rPr lang="zh-TW" altLang="en-US" sz="2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判斷買賣的</a:t>
              </a:r>
              <a:r>
                <a:rPr lang="zh-TW" altLang="en-US" sz="2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時機與訊號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1353717" y="4551114"/>
            <a:ext cx="736563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結果顯示，獲利成長穩定且在波動中都能有獲利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機會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，雖然獲利率並無顯著突出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不及其他指標，但仍具有相當之指標性。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500127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交易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策略</a:t>
            </a: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grpSp>
        <p:nvGrpSpPr>
          <p:cNvPr id="59" name="组合 26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60" name="任意多边形 27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1" name="直接连接符 28"/>
            <p:cNvCxnSpPr>
              <a:stCxn id="60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2" name="组合 29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63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5" name="五边形 32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矩形圖說文字 2"/>
          <p:cNvSpPr/>
          <p:nvPr/>
        </p:nvSpPr>
        <p:spPr>
          <a:xfrm>
            <a:off x="7021165" y="756121"/>
            <a:ext cx="1224136" cy="792088"/>
          </a:xfrm>
          <a:prstGeom prst="wedgeRectCallou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圖說文字 28"/>
          <p:cNvSpPr/>
          <p:nvPr/>
        </p:nvSpPr>
        <p:spPr>
          <a:xfrm>
            <a:off x="7021165" y="2143658"/>
            <a:ext cx="1224136" cy="792088"/>
          </a:xfrm>
          <a:prstGeom prst="wedgeRectCallou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176595" y="91880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快線</a:t>
            </a:r>
            <a:endParaRPr kumimoji="1" lang="zh-TW" altLang="en-US" sz="2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188812" y="22541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慢線</a:t>
            </a:r>
            <a:endParaRPr kumimoji="1" lang="zh-TW" altLang="en-US" sz="28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6133203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4699595" y="1336142"/>
            <a:ext cx="5022255" cy="3383409"/>
            <a:chOff x="4663206" y="1555064"/>
            <a:chExt cx="5022255" cy="3383409"/>
          </a:xfrm>
        </p:grpSpPr>
        <p:grpSp>
          <p:nvGrpSpPr>
            <p:cNvPr id="3" name="群組 2"/>
            <p:cNvGrpSpPr/>
            <p:nvPr/>
          </p:nvGrpSpPr>
          <p:grpSpPr>
            <a:xfrm>
              <a:off x="4807222" y="1555064"/>
              <a:ext cx="4878239" cy="3383409"/>
              <a:chOff x="4348180" y="2058778"/>
              <a:chExt cx="5274310" cy="2387620"/>
            </a:xfrm>
          </p:grpSpPr>
          <p:pic>
            <p:nvPicPr>
              <p:cNvPr id="29" name="圖片 28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8180" y="2169923"/>
                <a:ext cx="5274310" cy="227647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0" name="Presentation Title Rectangle"/>
              <p:cNvSpPr txBox="1">
                <a:spLocks/>
              </p:cNvSpPr>
              <p:nvPr/>
            </p:nvSpPr>
            <p:spPr bwMode="auto">
              <a:xfrm>
                <a:off x="4501059" y="2058778"/>
                <a:ext cx="4968552" cy="2301870"/>
              </a:xfrm>
              <a:prstGeom prst="rect">
                <a:avLst/>
              </a:prstGeom>
              <a:noFill/>
              <a:ln w="28575">
                <a:noFill/>
                <a:prstDash val="dashDot"/>
              </a:ln>
              <a:effectLst/>
            </p:spPr>
            <p:txBody>
              <a:bodyPr lIns="182880" rIns="137160" bIns="182880"/>
              <a:lstStyle>
                <a:lvl1pPr algn="l" defTabSz="914363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3600" b="1" i="0" kern="1200" cap="none" spc="-100" baseline="0">
                    <a:ln w="3175">
                      <a:noFill/>
                    </a:ln>
                    <a:gradFill flip="none" rotWithShape="1">
                      <a:gsLst>
                        <a:gs pos="4583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  <a:tileRect/>
                    </a:gradFill>
                    <a:effectLst/>
                    <a:latin typeface="+mj-lt"/>
                    <a:ea typeface="+mn-ea"/>
                    <a:cs typeface="Arial" charset="0"/>
                  </a:defRPr>
                </a:lvl1pPr>
              </a:lstStyle>
              <a:p>
                <a:pPr marL="285750" indent="-285750" defTabSz="685891" fontAlgn="auto"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endParaRPr sz="1800" kern="0" spc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endParaRPr>
              </a:p>
            </p:txBody>
          </p:sp>
        </p:grpSp>
        <p:sp>
          <p:nvSpPr>
            <p:cNvPr id="5" name="矩形圖說文字 4"/>
            <p:cNvSpPr/>
            <p:nvPr/>
          </p:nvSpPr>
          <p:spPr>
            <a:xfrm>
              <a:off x="4663206" y="1650539"/>
              <a:ext cx="4880857" cy="3261896"/>
            </a:xfrm>
            <a:prstGeom prst="wedgeRectCallout">
              <a:avLst>
                <a:gd name="adj1" fmla="val -60218"/>
                <a:gd name="adj2" fmla="val 23317"/>
              </a:avLst>
            </a:prstGeom>
            <a:noFill/>
            <a:ln w="28575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633247" y="1016962"/>
            <a:ext cx="3729133" cy="4091205"/>
            <a:chOff x="625119" y="1129412"/>
            <a:chExt cx="3729133" cy="4091205"/>
          </a:xfrm>
        </p:grpSpPr>
        <p:grpSp>
          <p:nvGrpSpPr>
            <p:cNvPr id="2" name="群組 1"/>
            <p:cNvGrpSpPr/>
            <p:nvPr/>
          </p:nvGrpSpPr>
          <p:grpSpPr>
            <a:xfrm>
              <a:off x="654136" y="1129412"/>
              <a:ext cx="3700116" cy="4091205"/>
              <a:chOff x="969388" y="1093319"/>
              <a:chExt cx="2507905" cy="3921333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969388" y="1093319"/>
                <a:ext cx="2507905" cy="396293"/>
                <a:chOff x="969388" y="-2235711"/>
                <a:chExt cx="2507905" cy="957263"/>
              </a:xfrm>
            </p:grpSpPr>
            <p:sp>
              <p:nvSpPr>
                <p:cNvPr id="45" name="Presentation Title Rectangle"/>
                <p:cNvSpPr txBox="1">
                  <a:spLocks/>
                </p:cNvSpPr>
                <p:nvPr/>
              </p:nvSpPr>
              <p:spPr bwMode="auto">
                <a:xfrm>
                  <a:off x="969388" y="-2148140"/>
                  <a:ext cx="2507905" cy="80894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effectLst/>
              </p:spPr>
              <p:txBody>
                <a:bodyPr lIns="182880" rIns="137160" bIns="182880"/>
                <a:lstStyle>
                  <a:lvl1pPr algn="l" defTabSz="914363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n-US" sz="3600" b="1" i="0" kern="1200" cap="none" spc="-100" baseline="0">
                      <a:ln w="3175">
                        <a:noFill/>
                      </a:ln>
                      <a:gradFill flip="none" rotWithShape="1">
                        <a:gsLst>
                          <a:gs pos="4583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  <a:tileRect/>
                      </a:gradFill>
                      <a:effectLst/>
                      <a:latin typeface="+mj-lt"/>
                      <a:ea typeface="+mn-ea"/>
                      <a:cs typeface="Arial" charset="0"/>
                    </a:defRPr>
                  </a:lvl1pPr>
                </a:lstStyle>
                <a:p>
                  <a:pPr defTabSz="685891" fontAlgn="auto">
                    <a:spcAft>
                      <a:spcPts val="0"/>
                    </a:spcAft>
                    <a:defRPr/>
                  </a:pPr>
                  <a:endParaRPr sz="2100" kern="0" spc="0" dirty="0">
                    <a:latin typeface="Segoe UI Light" pitchFamily="34" charset="0"/>
                    <a:cs typeface="Segoe UI" pitchFamily="34" charset="0"/>
                  </a:endParaRPr>
                </a:p>
                <a:p>
                  <a:pPr defTabSz="685891" fontAlgn="auto">
                    <a:spcAft>
                      <a:spcPts val="0"/>
                    </a:spcAft>
                    <a:defRPr/>
                  </a:pPr>
                  <a:endParaRPr sz="2100" kern="0" spc="0" dirty="0">
                    <a:latin typeface="Segoe UI Light" pitchFamily="34" charset="0"/>
                    <a:cs typeface="Segoe UI" pitchFamily="34" charset="0"/>
                  </a:endParaRPr>
                </a:p>
                <a:p>
                  <a:pPr defTabSz="685891" fontAlgn="auto">
                    <a:spcAft>
                      <a:spcPts val="0"/>
                    </a:spcAft>
                    <a:defRPr/>
                  </a:pPr>
                  <a:endParaRPr sz="2100" kern="0" spc="0" dirty="0">
                    <a:latin typeface="Segoe UI Light" pitchFamily="34" charset="0"/>
                    <a:cs typeface="Segoe UI" pitchFamily="34" charset="0"/>
                  </a:endParaRPr>
                </a:p>
                <a:p>
                  <a:pPr defTabSz="685891" fontAlgn="auto">
                    <a:spcAft>
                      <a:spcPts val="0"/>
                    </a:spcAft>
                    <a:defRPr/>
                  </a:pPr>
                  <a:endParaRPr sz="2100" kern="0" spc="0" dirty="0">
                    <a:latin typeface="Segoe UI Light" pitchFamily="34" charset="0"/>
                    <a:cs typeface="Segoe UI" pitchFamily="34" charset="0"/>
                  </a:endParaRPr>
                </a:p>
                <a:p>
                  <a:pPr defTabSz="685891" fontAlgn="auto">
                    <a:spcAft>
                      <a:spcPts val="0"/>
                    </a:spcAft>
                    <a:defRPr/>
                  </a:pPr>
                  <a:endParaRPr sz="2100" kern="0" spc="0" dirty="0">
                    <a:latin typeface="Segoe UI Light" pitchFamily="34" charset="0"/>
                    <a:cs typeface="Segoe UI" pitchFamily="34" charset="0"/>
                  </a:endParaRPr>
                </a:p>
                <a:p>
                  <a:pPr defTabSz="685891" fontAlgn="auto">
                    <a:spcAft>
                      <a:spcPts val="0"/>
                    </a:spcAft>
                    <a:defRPr/>
                  </a:pPr>
                  <a:endParaRPr sz="2100" kern="0" spc="0" dirty="0">
                    <a:latin typeface="Segoe UI Light" pitchFamily="34" charset="0"/>
                    <a:cs typeface="Segoe UI" pitchFamily="34" charset="0"/>
                  </a:endParaRPr>
                </a:p>
                <a:p>
                  <a:pPr defTabSz="685891" fontAlgn="auto">
                    <a:spcAft>
                      <a:spcPts val="0"/>
                    </a:spcAft>
                    <a:defRPr/>
                  </a:pPr>
                  <a:endParaRPr sz="2100" kern="0" spc="0" dirty="0">
                    <a:latin typeface="Segoe UI Light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" name="Presentation Title Rectangle"/>
                <p:cNvSpPr txBox="1">
                  <a:spLocks/>
                </p:cNvSpPr>
                <p:nvPr/>
              </p:nvSpPr>
              <p:spPr bwMode="auto">
                <a:xfrm>
                  <a:off x="1284684" y="-2235711"/>
                  <a:ext cx="1893736" cy="957263"/>
                </a:xfrm>
                <a:prstGeom prst="rect">
                  <a:avLst/>
                </a:prstGeom>
                <a:noFill/>
                <a:effectLst/>
              </p:spPr>
              <p:txBody>
                <a:bodyPr lIns="137160" rIns="45720"/>
                <a:lstStyle>
                  <a:lvl1pPr algn="l" defTabSz="914363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n-US" sz="3600" b="1" i="0" kern="1200" cap="none" spc="-100" baseline="0">
                      <a:ln w="3175">
                        <a:noFill/>
                      </a:ln>
                      <a:gradFill flip="none" rotWithShape="1">
                        <a:gsLst>
                          <a:gs pos="4583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  <a:tileRect/>
                      </a:gradFill>
                      <a:effectLst/>
                      <a:latin typeface="+mj-lt"/>
                      <a:ea typeface="+mn-ea"/>
                      <a:cs typeface="Arial" charset="0"/>
                    </a:defRPr>
                  </a:lvl1pPr>
                </a:lstStyle>
                <a:p>
                  <a:pPr algn="ctr" fontAlgn="auto">
                    <a:lnSpc>
                      <a:spcPct val="110000"/>
                    </a:lnSpc>
                    <a:spcAft>
                      <a:spcPts val="0"/>
                    </a:spcAft>
                    <a:defRPr/>
                  </a:pPr>
                  <a:r>
                    <a:rPr lang="zh-TW" altLang="en-US" sz="2000" kern="0" spc="0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Segoe UI" pitchFamily="34" charset="0"/>
                    </a:rPr>
                    <a:t>量化投資規則</a:t>
                  </a:r>
                  <a:endParaRPr altLang="zh-CN" sz="2000" kern="0" spc="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Segoe UI" pitchFamily="34" charset="0"/>
                  </a:endParaRPr>
                </a:p>
              </p:txBody>
            </p:sp>
          </p:grpSp>
          <p:sp>
            <p:nvSpPr>
              <p:cNvPr id="47" name="Presentation Title Rectangle"/>
              <p:cNvSpPr txBox="1">
                <a:spLocks/>
              </p:cNvSpPr>
              <p:nvPr/>
            </p:nvSpPr>
            <p:spPr bwMode="auto">
              <a:xfrm>
                <a:off x="969525" y="1530573"/>
                <a:ext cx="2507768" cy="3484079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  <a:prstDash val="dashDot"/>
              </a:ln>
              <a:effectLst/>
            </p:spPr>
            <p:txBody>
              <a:bodyPr lIns="182880" rIns="137160" bIns="182880"/>
              <a:lstStyle>
                <a:lvl1pPr algn="l" defTabSz="914363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3600" b="1" i="0" kern="1200" cap="none" spc="-100" baseline="0">
                    <a:ln w="3175">
                      <a:noFill/>
                    </a:ln>
                    <a:gradFill flip="none" rotWithShape="1">
                      <a:gsLst>
                        <a:gs pos="4583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  <a:tileRect/>
                    </a:gradFill>
                    <a:effectLst/>
                    <a:latin typeface="+mj-lt"/>
                    <a:ea typeface="+mn-ea"/>
                    <a:cs typeface="Arial" charset="0"/>
                  </a:defRPr>
                </a:lvl1pPr>
              </a:lstStyle>
              <a:p>
                <a:pPr marL="285750" indent="-285750" defTabSz="685891" fontAlgn="auto"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endParaRPr lang="zh-TW" altLang="en-US" sz="1600" b="0" kern="0" spc="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25119" y="1650539"/>
              <a:ext cx="3700116" cy="3539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91" fontAlgn="auto">
                <a:spcAft>
                  <a:spcPts val="0"/>
                </a:spcAft>
                <a:defRPr/>
              </a:pPr>
              <a:r>
                <a:rPr lang="en-US" altLang="zh-TW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Step1</a:t>
              </a:r>
            </a:p>
            <a:p>
              <a:pPr defTabSz="685891" fontAlgn="auto">
                <a:spcAft>
                  <a:spcPts val="0"/>
                </a:spcAft>
                <a:defRPr/>
              </a:pP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選出臺灣</a:t>
              </a:r>
              <a:r>
                <a:rPr lang="en-US" altLang="zh-TW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50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指數當中市值權重前十大的公司作為投資標</a:t>
              </a:r>
              <a:endParaRPr lang="en-US" altLang="zh-TW" sz="16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  <a:p>
              <a:pPr defTabSz="685891" fontAlgn="auto">
                <a:spcAft>
                  <a:spcPts val="0"/>
                </a:spcAft>
                <a:defRPr/>
              </a:pPr>
              <a:r>
                <a:rPr lang="en-US" altLang="zh-TW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Step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２</a:t>
              </a:r>
              <a:endParaRPr lang="en-US" altLang="zh-TW" sz="16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  <a:p>
              <a:pPr defTabSz="685891" fontAlgn="auto">
                <a:spcAft>
                  <a:spcPts val="0"/>
                </a:spcAft>
                <a:defRPr/>
              </a:pP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初始資金為每股</a:t>
              </a:r>
              <a:r>
                <a:rPr lang="en-US" altLang="zh-TW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10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萬、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沒有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交易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限制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和成本、每次進場只購買一張股票、沒有流動性限制，出場亦然</a:t>
              </a:r>
              <a:endParaRPr lang="en-US" altLang="zh-TW" sz="16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  <a:p>
              <a:pPr defTabSz="685891" fontAlgn="auto">
                <a:spcAft>
                  <a:spcPts val="0"/>
                </a:spcAft>
                <a:defRPr/>
              </a:pPr>
              <a:r>
                <a:rPr lang="en-US" altLang="zh-TW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Step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３</a:t>
              </a:r>
              <a:endParaRPr lang="en-US" altLang="zh-TW" sz="16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  <a:p>
              <a:pPr defTabSz="685891" fontAlgn="auto">
                <a:spcAft>
                  <a:spcPts val="0"/>
                </a:spcAft>
                <a:defRPr/>
              </a:pP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當快線</a:t>
              </a:r>
              <a:r>
                <a:rPr lang="en-US" altLang="zh-TW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(DIF)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向上</a:t>
              </a:r>
              <a:r>
                <a:rPr lang="zh-TW" altLang="en-US" sz="1600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貫破慢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線</a:t>
              </a:r>
              <a:r>
                <a:rPr lang="en-US" altLang="zh-TW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(MACD)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，</a:t>
              </a:r>
              <a:r>
                <a:rPr lang="zh-TW" altLang="en-US" sz="1600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買進訊號；反之，當快線向下跌破慢線，則是視為賣出訊號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。</a:t>
              </a:r>
              <a:endParaRPr lang="en-US" altLang="zh-TW" sz="1600" kern="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  <a:p>
              <a:pPr defTabSz="685891" fontAlgn="auto">
                <a:spcAft>
                  <a:spcPts val="0"/>
                </a:spcAft>
                <a:defRPr/>
              </a:pPr>
              <a:r>
                <a:rPr lang="en-US" altLang="zh-TW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Step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４</a:t>
              </a:r>
              <a:endParaRPr lang="zh-TW" altLang="en-US" sz="1600" kern="0" dirty="0">
                <a:latin typeface="微軟正黑體" panose="020B0604030504040204" pitchFamily="34" charset="-120"/>
                <a:ea typeface="微軟正黑體" panose="020B0604030504040204" pitchFamily="34" charset="-120"/>
                <a:cs typeface="Segoe UI" pitchFamily="34" charset="0"/>
              </a:endParaRPr>
            </a:p>
            <a:p>
              <a:pPr defTabSz="685891" fontAlgn="auto">
                <a:spcAft>
                  <a:spcPts val="0"/>
                </a:spcAft>
                <a:defRPr/>
              </a:pPr>
              <a:r>
                <a:rPr lang="zh-TW" altLang="en-US" sz="1600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最後一次交易日時將所有股票賣出，並</a:t>
              </a:r>
              <a:r>
                <a:rPr lang="zh-TW" altLang="en-US" sz="1600" kern="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計算累積</a:t>
              </a:r>
              <a:r>
                <a:rPr lang="zh-TW" altLang="en-US" sz="1600" kern="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Segoe UI" pitchFamily="34" charset="0"/>
                </a:rPr>
                <a:t>報酬率、平均報酬率、勝率等</a:t>
              </a:r>
            </a:p>
          </p:txBody>
        </p:sp>
      </p:grpSp>
      <p:sp>
        <p:nvSpPr>
          <p:cNvPr id="28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931014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量化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投資規則</a:t>
            </a:r>
          </a:p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grpSp>
        <p:nvGrpSpPr>
          <p:cNvPr id="31" name="组合 26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32" name="任意多边形 27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3" name="直接连接符 28"/>
            <p:cNvCxnSpPr>
              <a:stCxn id="32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4" name="组合 29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35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五边形 32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225383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3" y="1116161"/>
            <a:ext cx="8079094" cy="3816424"/>
          </a:xfrm>
          <a:prstGeom prst="rect">
            <a:avLst/>
          </a:prstGeom>
        </p:spPr>
      </p:pic>
      <p:sp>
        <p:nvSpPr>
          <p:cNvPr id="44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500127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程式碼</a:t>
            </a: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grpSp>
        <p:nvGrpSpPr>
          <p:cNvPr id="45" name="组合 26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46" name="任意多边形 27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7" name="直接连接符 28"/>
            <p:cNvCxnSpPr>
              <a:stCxn id="46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组合 29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49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五边形 32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206023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26421" y="1121219"/>
            <a:ext cx="8422935" cy="1907355"/>
            <a:chOff x="-24608" y="2977874"/>
            <a:chExt cx="8422935" cy="1907355"/>
          </a:xfrm>
        </p:grpSpPr>
        <p:grpSp>
          <p:nvGrpSpPr>
            <p:cNvPr id="43" name="组合 20"/>
            <p:cNvGrpSpPr/>
            <p:nvPr/>
          </p:nvGrpSpPr>
          <p:grpSpPr>
            <a:xfrm rot="3459874">
              <a:off x="137482" y="3223284"/>
              <a:ext cx="427699" cy="751879"/>
              <a:chOff x="3798888" y="2143125"/>
              <a:chExt cx="450850" cy="841375"/>
            </a:xfrm>
            <a:solidFill>
              <a:schemeClr val="bg2"/>
            </a:solidFill>
          </p:grpSpPr>
          <p:sp>
            <p:nvSpPr>
              <p:cNvPr id="44" name="Freeform 16"/>
              <p:cNvSpPr>
                <a:spLocks/>
              </p:cNvSpPr>
              <p:nvPr/>
            </p:nvSpPr>
            <p:spPr bwMode="auto">
              <a:xfrm>
                <a:off x="3817938" y="2308225"/>
                <a:ext cx="431800" cy="676275"/>
              </a:xfrm>
              <a:custGeom>
                <a:avLst/>
                <a:gdLst>
                  <a:gd name="T0" fmla="*/ 67 w 115"/>
                  <a:gd name="T1" fmla="*/ 68 h 180"/>
                  <a:gd name="T2" fmla="*/ 72 w 115"/>
                  <a:gd name="T3" fmla="*/ 169 h 180"/>
                  <a:gd name="T4" fmla="*/ 16 w 115"/>
                  <a:gd name="T5" fmla="*/ 73 h 180"/>
                  <a:gd name="T6" fmla="*/ 62 w 115"/>
                  <a:gd name="T7" fmla="*/ 1 h 180"/>
                  <a:gd name="T8" fmla="*/ 67 w 115"/>
                  <a:gd name="T9" fmla="*/ 6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80">
                    <a:moveTo>
                      <a:pt x="67" y="68"/>
                    </a:moveTo>
                    <a:cubicBezTo>
                      <a:pt x="58" y="81"/>
                      <a:pt x="115" y="155"/>
                      <a:pt x="72" y="169"/>
                    </a:cubicBezTo>
                    <a:cubicBezTo>
                      <a:pt x="37" y="180"/>
                      <a:pt x="34" y="131"/>
                      <a:pt x="16" y="73"/>
                    </a:cubicBezTo>
                    <a:cubicBezTo>
                      <a:pt x="0" y="20"/>
                      <a:pt x="33" y="2"/>
                      <a:pt x="62" y="1"/>
                    </a:cubicBezTo>
                    <a:cubicBezTo>
                      <a:pt x="95" y="0"/>
                      <a:pt x="91" y="43"/>
                      <a:pt x="6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4029075" y="2143125"/>
                <a:ext cx="104775" cy="142875"/>
              </a:xfrm>
              <a:custGeom>
                <a:avLst/>
                <a:gdLst>
                  <a:gd name="T0" fmla="*/ 26 w 28"/>
                  <a:gd name="T1" fmla="*/ 17 h 38"/>
                  <a:gd name="T2" fmla="*/ 16 w 28"/>
                  <a:gd name="T3" fmla="*/ 37 h 38"/>
                  <a:gd name="T4" fmla="*/ 1 w 28"/>
                  <a:gd name="T5" fmla="*/ 21 h 38"/>
                  <a:gd name="T6" fmla="*/ 11 w 28"/>
                  <a:gd name="T7" fmla="*/ 1 h 38"/>
                  <a:gd name="T8" fmla="*/ 26 w 28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8">
                    <a:moveTo>
                      <a:pt x="26" y="17"/>
                    </a:moveTo>
                    <a:cubicBezTo>
                      <a:pt x="28" y="27"/>
                      <a:pt x="23" y="36"/>
                      <a:pt x="16" y="37"/>
                    </a:cubicBezTo>
                    <a:cubicBezTo>
                      <a:pt x="9" y="38"/>
                      <a:pt x="3" y="31"/>
                      <a:pt x="1" y="21"/>
                    </a:cubicBezTo>
                    <a:cubicBezTo>
                      <a:pt x="0" y="11"/>
                      <a:pt x="4" y="2"/>
                      <a:pt x="11" y="1"/>
                    </a:cubicBezTo>
                    <a:cubicBezTo>
                      <a:pt x="18" y="0"/>
                      <a:pt x="25" y="7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3941763" y="2209800"/>
                <a:ext cx="76200" cy="87313"/>
              </a:xfrm>
              <a:custGeom>
                <a:avLst/>
                <a:gdLst>
                  <a:gd name="T0" fmla="*/ 19 w 20"/>
                  <a:gd name="T1" fmla="*/ 10 h 23"/>
                  <a:gd name="T2" fmla="*/ 11 w 20"/>
                  <a:gd name="T3" fmla="*/ 22 h 23"/>
                  <a:gd name="T4" fmla="*/ 1 w 20"/>
                  <a:gd name="T5" fmla="*/ 13 h 23"/>
                  <a:gd name="T6" fmla="*/ 8 w 20"/>
                  <a:gd name="T7" fmla="*/ 1 h 23"/>
                  <a:gd name="T8" fmla="*/ 19 w 20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3">
                    <a:moveTo>
                      <a:pt x="19" y="10"/>
                    </a:moveTo>
                    <a:cubicBezTo>
                      <a:pt x="20" y="16"/>
                      <a:pt x="17" y="21"/>
                      <a:pt x="11" y="22"/>
                    </a:cubicBezTo>
                    <a:cubicBezTo>
                      <a:pt x="6" y="23"/>
                      <a:pt x="1" y="19"/>
                      <a:pt x="1" y="13"/>
                    </a:cubicBezTo>
                    <a:cubicBezTo>
                      <a:pt x="0" y="7"/>
                      <a:pt x="3" y="1"/>
                      <a:pt x="8" y="1"/>
                    </a:cubicBezTo>
                    <a:cubicBezTo>
                      <a:pt x="13" y="0"/>
                      <a:pt x="18" y="4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3867150" y="2262188"/>
                <a:ext cx="68262" cy="71438"/>
              </a:xfrm>
              <a:custGeom>
                <a:avLst/>
                <a:gdLst>
                  <a:gd name="T0" fmla="*/ 16 w 18"/>
                  <a:gd name="T1" fmla="*/ 7 h 19"/>
                  <a:gd name="T2" fmla="*/ 12 w 18"/>
                  <a:gd name="T3" fmla="*/ 17 h 19"/>
                  <a:gd name="T4" fmla="*/ 2 w 18"/>
                  <a:gd name="T5" fmla="*/ 13 h 19"/>
                  <a:gd name="T6" fmla="*/ 6 w 18"/>
                  <a:gd name="T7" fmla="*/ 2 h 19"/>
                  <a:gd name="T8" fmla="*/ 16 w 18"/>
                  <a:gd name="T9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6" y="7"/>
                    </a:moveTo>
                    <a:cubicBezTo>
                      <a:pt x="18" y="11"/>
                      <a:pt x="16" y="16"/>
                      <a:pt x="12" y="17"/>
                    </a:cubicBezTo>
                    <a:cubicBezTo>
                      <a:pt x="9" y="19"/>
                      <a:pt x="4" y="17"/>
                      <a:pt x="2" y="13"/>
                    </a:cubicBezTo>
                    <a:cubicBezTo>
                      <a:pt x="0" y="9"/>
                      <a:pt x="2" y="4"/>
                      <a:pt x="6" y="2"/>
                    </a:cubicBezTo>
                    <a:cubicBezTo>
                      <a:pt x="9" y="0"/>
                      <a:pt x="14" y="2"/>
                      <a:pt x="1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48" name="Freeform 20"/>
              <p:cNvSpPr>
                <a:spLocks/>
              </p:cNvSpPr>
              <p:nvPr/>
            </p:nvSpPr>
            <p:spPr bwMode="auto">
              <a:xfrm>
                <a:off x="3814763" y="2330450"/>
                <a:ext cx="60325" cy="63500"/>
              </a:xfrm>
              <a:custGeom>
                <a:avLst/>
                <a:gdLst>
                  <a:gd name="T0" fmla="*/ 14 w 16"/>
                  <a:gd name="T1" fmla="*/ 6 h 17"/>
                  <a:gd name="T2" fmla="*/ 12 w 16"/>
                  <a:gd name="T3" fmla="*/ 16 h 17"/>
                  <a:gd name="T4" fmla="*/ 2 w 16"/>
                  <a:gd name="T5" fmla="*/ 12 h 17"/>
                  <a:gd name="T6" fmla="*/ 5 w 16"/>
                  <a:gd name="T7" fmla="*/ 2 h 17"/>
                  <a:gd name="T8" fmla="*/ 14 w 16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4" y="6"/>
                    </a:moveTo>
                    <a:cubicBezTo>
                      <a:pt x="16" y="10"/>
                      <a:pt x="15" y="14"/>
                      <a:pt x="12" y="16"/>
                    </a:cubicBezTo>
                    <a:cubicBezTo>
                      <a:pt x="8" y="17"/>
                      <a:pt x="4" y="16"/>
                      <a:pt x="2" y="12"/>
                    </a:cubicBezTo>
                    <a:cubicBezTo>
                      <a:pt x="0" y="8"/>
                      <a:pt x="1" y="4"/>
                      <a:pt x="5" y="2"/>
                    </a:cubicBezTo>
                    <a:cubicBezTo>
                      <a:pt x="8" y="0"/>
                      <a:pt x="12" y="2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3798888" y="2405063"/>
                <a:ext cx="46037" cy="53975"/>
              </a:xfrm>
              <a:custGeom>
                <a:avLst/>
                <a:gdLst>
                  <a:gd name="T0" fmla="*/ 10 w 12"/>
                  <a:gd name="T1" fmla="*/ 4 h 14"/>
                  <a:gd name="T2" fmla="*/ 9 w 12"/>
                  <a:gd name="T3" fmla="*/ 12 h 14"/>
                  <a:gd name="T4" fmla="*/ 2 w 12"/>
                  <a:gd name="T5" fmla="*/ 10 h 14"/>
                  <a:gd name="T6" fmla="*/ 2 w 12"/>
                  <a:gd name="T7" fmla="*/ 2 h 14"/>
                  <a:gd name="T8" fmla="*/ 10 w 12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0" y="4"/>
                    </a:moveTo>
                    <a:cubicBezTo>
                      <a:pt x="12" y="7"/>
                      <a:pt x="12" y="10"/>
                      <a:pt x="9" y="12"/>
                    </a:cubicBezTo>
                    <a:cubicBezTo>
                      <a:pt x="7" y="14"/>
                      <a:pt x="4" y="13"/>
                      <a:pt x="2" y="10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4" y="0"/>
                      <a:pt x="8" y="1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729753" y="2977874"/>
              <a:ext cx="7668574" cy="1907355"/>
              <a:chOff x="3390183" y="3292834"/>
              <a:chExt cx="7668574" cy="1907355"/>
            </a:xfrm>
          </p:grpSpPr>
          <p:cxnSp>
            <p:nvCxnSpPr>
              <p:cNvPr id="75" name="直接连接符 56"/>
              <p:cNvCxnSpPr/>
              <p:nvPr/>
            </p:nvCxnSpPr>
            <p:spPr>
              <a:xfrm>
                <a:off x="3390183" y="3292834"/>
                <a:ext cx="0" cy="1494549"/>
              </a:xfrm>
              <a:prstGeom prst="line">
                <a:avLst/>
              </a:pr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群組 75"/>
              <p:cNvGrpSpPr/>
              <p:nvPr/>
            </p:nvGrpSpPr>
            <p:grpSpPr>
              <a:xfrm>
                <a:off x="3490806" y="3387327"/>
                <a:ext cx="1222237" cy="461665"/>
                <a:chOff x="3553367" y="3456813"/>
                <a:chExt cx="1222237" cy="461665"/>
              </a:xfrm>
            </p:grpSpPr>
            <p:sp>
              <p:nvSpPr>
                <p:cNvPr id="78" name="Freeform 31"/>
                <p:cNvSpPr>
                  <a:spLocks/>
                </p:cNvSpPr>
                <p:nvPr/>
              </p:nvSpPr>
              <p:spPr bwMode="auto">
                <a:xfrm>
                  <a:off x="3553367" y="3468265"/>
                  <a:ext cx="1222237" cy="438028"/>
                </a:xfrm>
                <a:custGeom>
                  <a:avLst/>
                  <a:gdLst>
                    <a:gd name="T0" fmla="*/ 229 w 229"/>
                    <a:gd name="T1" fmla="*/ 89 h 95"/>
                    <a:gd name="T2" fmla="*/ 223 w 229"/>
                    <a:gd name="T3" fmla="*/ 95 h 95"/>
                    <a:gd name="T4" fmla="*/ 6 w 229"/>
                    <a:gd name="T5" fmla="*/ 95 h 95"/>
                    <a:gd name="T6" fmla="*/ 0 w 229"/>
                    <a:gd name="T7" fmla="*/ 89 h 95"/>
                    <a:gd name="T8" fmla="*/ 0 w 229"/>
                    <a:gd name="T9" fmla="*/ 6 h 95"/>
                    <a:gd name="T10" fmla="*/ 6 w 229"/>
                    <a:gd name="T11" fmla="*/ 0 h 95"/>
                    <a:gd name="T12" fmla="*/ 223 w 229"/>
                    <a:gd name="T13" fmla="*/ 0 h 95"/>
                    <a:gd name="T14" fmla="*/ 229 w 229"/>
                    <a:gd name="T15" fmla="*/ 6 h 95"/>
                    <a:gd name="T16" fmla="*/ 229 w 229"/>
                    <a:gd name="T17" fmla="*/ 89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9" h="95">
                      <a:moveTo>
                        <a:pt x="229" y="89"/>
                      </a:moveTo>
                      <a:cubicBezTo>
                        <a:pt x="229" y="92"/>
                        <a:pt x="226" y="95"/>
                        <a:pt x="223" y="95"/>
                      </a:cubicBezTo>
                      <a:cubicBezTo>
                        <a:pt x="6" y="95"/>
                        <a:pt x="6" y="95"/>
                        <a:pt x="6" y="95"/>
                      </a:cubicBezTo>
                      <a:cubicBezTo>
                        <a:pt x="3" y="95"/>
                        <a:pt x="0" y="92"/>
                        <a:pt x="0" y="89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223" y="0"/>
                        <a:pt x="223" y="0"/>
                        <a:pt x="223" y="0"/>
                      </a:cubicBezTo>
                      <a:cubicBezTo>
                        <a:pt x="226" y="0"/>
                        <a:pt x="229" y="2"/>
                        <a:pt x="229" y="6"/>
                      </a:cubicBezTo>
                      <a:lnTo>
                        <a:pt x="229" y="8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4288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000"/>
                </a:p>
              </p:txBody>
            </p:sp>
            <p:sp>
              <p:nvSpPr>
                <p:cNvPr id="79" name="文本框 69"/>
                <p:cNvSpPr txBox="1"/>
                <p:nvPr/>
              </p:nvSpPr>
              <p:spPr>
                <a:xfrm>
                  <a:off x="3670709" y="3456813"/>
                  <a:ext cx="10359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Step1</a:t>
                  </a:r>
                  <a:endParaRPr lang="zh-CN" altLang="en-US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77" name="矩形 76"/>
              <p:cNvSpPr/>
              <p:nvPr/>
            </p:nvSpPr>
            <p:spPr>
              <a:xfrm>
                <a:off x="3469494" y="3999860"/>
                <a:ext cx="758926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利用爬蟲技術抓取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Yahoo!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股市當中從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2011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年到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2017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年資料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抓取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10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檔股票收盤價，按照日期排列儲取至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CSV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中</a:t>
                </a:r>
                <a:endParaRPr lang="zh-CN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itchFamily="34" charset="-122"/>
                </a:endParaRPr>
              </a:p>
            </p:txBody>
          </p:sp>
        </p:grpSp>
      </p:grpSp>
      <p:pic>
        <p:nvPicPr>
          <p:cNvPr id="85" name="圖片 84"/>
          <p:cNvPicPr/>
          <p:nvPr/>
        </p:nvPicPr>
        <p:blipFill>
          <a:blip r:embed="rId3"/>
          <a:stretch>
            <a:fillRect/>
          </a:stretch>
        </p:blipFill>
        <p:spPr>
          <a:xfrm>
            <a:off x="1772824" y="3306524"/>
            <a:ext cx="5976664" cy="1684211"/>
          </a:xfrm>
          <a:prstGeom prst="rect">
            <a:avLst/>
          </a:prstGeom>
          <a:ln w="12700">
            <a:solidFill>
              <a:schemeClr val="bg2"/>
            </a:solidFill>
            <a:prstDash val="dashDot"/>
          </a:ln>
        </p:spPr>
      </p:pic>
      <p:sp>
        <p:nvSpPr>
          <p:cNvPr id="92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500127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程式碼</a:t>
            </a: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grpSp>
        <p:nvGrpSpPr>
          <p:cNvPr id="93" name="组合 26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94" name="任意多边形 27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5" name="直接连接符 28"/>
            <p:cNvCxnSpPr>
              <a:stCxn id="94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6" name="组合 29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97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8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9" name="五边形 32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6663129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1"/>
          <p:cNvGrpSpPr/>
          <p:nvPr/>
        </p:nvGrpSpPr>
        <p:grpSpPr>
          <a:xfrm rot="2155241" flipH="1">
            <a:off x="339365" y="788605"/>
            <a:ext cx="700342" cy="1101820"/>
            <a:chOff x="3798888" y="2143125"/>
            <a:chExt cx="450850" cy="841375"/>
          </a:xfrm>
          <a:solidFill>
            <a:srgbClr val="FFC000"/>
          </a:solidFill>
        </p:grpSpPr>
        <p:sp>
          <p:nvSpPr>
            <p:cNvPr id="51" name="Freeform 16"/>
            <p:cNvSpPr>
              <a:spLocks/>
            </p:cNvSpPr>
            <p:nvPr/>
          </p:nvSpPr>
          <p:spPr bwMode="auto">
            <a:xfrm>
              <a:off x="3817938" y="2308225"/>
              <a:ext cx="431800" cy="676275"/>
            </a:xfrm>
            <a:custGeom>
              <a:avLst/>
              <a:gdLst>
                <a:gd name="T0" fmla="*/ 67 w 115"/>
                <a:gd name="T1" fmla="*/ 68 h 180"/>
                <a:gd name="T2" fmla="*/ 72 w 115"/>
                <a:gd name="T3" fmla="*/ 169 h 180"/>
                <a:gd name="T4" fmla="*/ 16 w 115"/>
                <a:gd name="T5" fmla="*/ 73 h 180"/>
                <a:gd name="T6" fmla="*/ 62 w 115"/>
                <a:gd name="T7" fmla="*/ 1 h 180"/>
                <a:gd name="T8" fmla="*/ 67 w 115"/>
                <a:gd name="T9" fmla="*/ 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80">
                  <a:moveTo>
                    <a:pt x="67" y="68"/>
                  </a:moveTo>
                  <a:cubicBezTo>
                    <a:pt x="58" y="81"/>
                    <a:pt x="115" y="155"/>
                    <a:pt x="72" y="169"/>
                  </a:cubicBezTo>
                  <a:cubicBezTo>
                    <a:pt x="37" y="180"/>
                    <a:pt x="34" y="131"/>
                    <a:pt x="16" y="73"/>
                  </a:cubicBezTo>
                  <a:cubicBezTo>
                    <a:pt x="0" y="20"/>
                    <a:pt x="33" y="2"/>
                    <a:pt x="62" y="1"/>
                  </a:cubicBezTo>
                  <a:cubicBezTo>
                    <a:pt x="95" y="0"/>
                    <a:pt x="91" y="43"/>
                    <a:pt x="6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4029075" y="2143125"/>
              <a:ext cx="104775" cy="142875"/>
            </a:xfrm>
            <a:custGeom>
              <a:avLst/>
              <a:gdLst>
                <a:gd name="T0" fmla="*/ 26 w 28"/>
                <a:gd name="T1" fmla="*/ 17 h 38"/>
                <a:gd name="T2" fmla="*/ 16 w 28"/>
                <a:gd name="T3" fmla="*/ 37 h 38"/>
                <a:gd name="T4" fmla="*/ 1 w 28"/>
                <a:gd name="T5" fmla="*/ 21 h 38"/>
                <a:gd name="T6" fmla="*/ 11 w 28"/>
                <a:gd name="T7" fmla="*/ 1 h 38"/>
                <a:gd name="T8" fmla="*/ 26 w 28"/>
                <a:gd name="T9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8">
                  <a:moveTo>
                    <a:pt x="26" y="17"/>
                  </a:moveTo>
                  <a:cubicBezTo>
                    <a:pt x="28" y="27"/>
                    <a:pt x="23" y="36"/>
                    <a:pt x="16" y="37"/>
                  </a:cubicBezTo>
                  <a:cubicBezTo>
                    <a:pt x="9" y="38"/>
                    <a:pt x="3" y="31"/>
                    <a:pt x="1" y="21"/>
                  </a:cubicBezTo>
                  <a:cubicBezTo>
                    <a:pt x="0" y="11"/>
                    <a:pt x="4" y="2"/>
                    <a:pt x="11" y="1"/>
                  </a:cubicBezTo>
                  <a:cubicBezTo>
                    <a:pt x="18" y="0"/>
                    <a:pt x="25" y="7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3941763" y="2209800"/>
              <a:ext cx="76200" cy="87313"/>
            </a:xfrm>
            <a:custGeom>
              <a:avLst/>
              <a:gdLst>
                <a:gd name="T0" fmla="*/ 19 w 20"/>
                <a:gd name="T1" fmla="*/ 10 h 23"/>
                <a:gd name="T2" fmla="*/ 11 w 20"/>
                <a:gd name="T3" fmla="*/ 22 h 23"/>
                <a:gd name="T4" fmla="*/ 1 w 20"/>
                <a:gd name="T5" fmla="*/ 13 h 23"/>
                <a:gd name="T6" fmla="*/ 8 w 20"/>
                <a:gd name="T7" fmla="*/ 1 h 23"/>
                <a:gd name="T8" fmla="*/ 19 w 20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9" y="10"/>
                  </a:moveTo>
                  <a:cubicBezTo>
                    <a:pt x="20" y="16"/>
                    <a:pt x="17" y="21"/>
                    <a:pt x="11" y="22"/>
                  </a:cubicBezTo>
                  <a:cubicBezTo>
                    <a:pt x="6" y="23"/>
                    <a:pt x="1" y="19"/>
                    <a:pt x="1" y="13"/>
                  </a:cubicBezTo>
                  <a:cubicBezTo>
                    <a:pt x="0" y="7"/>
                    <a:pt x="3" y="1"/>
                    <a:pt x="8" y="1"/>
                  </a:cubicBezTo>
                  <a:cubicBezTo>
                    <a:pt x="13" y="0"/>
                    <a:pt x="18" y="4"/>
                    <a:pt x="1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54" name="Freeform 19"/>
            <p:cNvSpPr>
              <a:spLocks/>
            </p:cNvSpPr>
            <p:nvPr/>
          </p:nvSpPr>
          <p:spPr bwMode="auto">
            <a:xfrm>
              <a:off x="3867150" y="2262188"/>
              <a:ext cx="68262" cy="71438"/>
            </a:xfrm>
            <a:custGeom>
              <a:avLst/>
              <a:gdLst>
                <a:gd name="T0" fmla="*/ 16 w 18"/>
                <a:gd name="T1" fmla="*/ 7 h 19"/>
                <a:gd name="T2" fmla="*/ 12 w 18"/>
                <a:gd name="T3" fmla="*/ 17 h 19"/>
                <a:gd name="T4" fmla="*/ 2 w 18"/>
                <a:gd name="T5" fmla="*/ 13 h 19"/>
                <a:gd name="T6" fmla="*/ 6 w 18"/>
                <a:gd name="T7" fmla="*/ 2 h 19"/>
                <a:gd name="T8" fmla="*/ 16 w 18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6" y="7"/>
                  </a:moveTo>
                  <a:cubicBezTo>
                    <a:pt x="18" y="11"/>
                    <a:pt x="16" y="16"/>
                    <a:pt x="12" y="17"/>
                  </a:cubicBezTo>
                  <a:cubicBezTo>
                    <a:pt x="9" y="19"/>
                    <a:pt x="4" y="17"/>
                    <a:pt x="2" y="13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9" y="0"/>
                    <a:pt x="14" y="2"/>
                    <a:pt x="1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55" name="Freeform 20"/>
            <p:cNvSpPr>
              <a:spLocks/>
            </p:cNvSpPr>
            <p:nvPr/>
          </p:nvSpPr>
          <p:spPr bwMode="auto">
            <a:xfrm>
              <a:off x="3814763" y="2330450"/>
              <a:ext cx="60325" cy="63500"/>
            </a:xfrm>
            <a:custGeom>
              <a:avLst/>
              <a:gdLst>
                <a:gd name="T0" fmla="*/ 14 w 16"/>
                <a:gd name="T1" fmla="*/ 6 h 17"/>
                <a:gd name="T2" fmla="*/ 12 w 16"/>
                <a:gd name="T3" fmla="*/ 16 h 17"/>
                <a:gd name="T4" fmla="*/ 2 w 16"/>
                <a:gd name="T5" fmla="*/ 12 h 17"/>
                <a:gd name="T6" fmla="*/ 5 w 16"/>
                <a:gd name="T7" fmla="*/ 2 h 17"/>
                <a:gd name="T8" fmla="*/ 14 w 16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4" y="6"/>
                  </a:moveTo>
                  <a:cubicBezTo>
                    <a:pt x="16" y="10"/>
                    <a:pt x="15" y="14"/>
                    <a:pt x="12" y="16"/>
                  </a:cubicBezTo>
                  <a:cubicBezTo>
                    <a:pt x="8" y="17"/>
                    <a:pt x="4" y="16"/>
                    <a:pt x="2" y="12"/>
                  </a:cubicBezTo>
                  <a:cubicBezTo>
                    <a:pt x="0" y="8"/>
                    <a:pt x="1" y="4"/>
                    <a:pt x="5" y="2"/>
                  </a:cubicBezTo>
                  <a:cubicBezTo>
                    <a:pt x="8" y="0"/>
                    <a:pt x="12" y="2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3798888" y="2405063"/>
              <a:ext cx="46037" cy="53975"/>
            </a:xfrm>
            <a:custGeom>
              <a:avLst/>
              <a:gdLst>
                <a:gd name="T0" fmla="*/ 10 w 12"/>
                <a:gd name="T1" fmla="*/ 4 h 14"/>
                <a:gd name="T2" fmla="*/ 9 w 12"/>
                <a:gd name="T3" fmla="*/ 12 h 14"/>
                <a:gd name="T4" fmla="*/ 2 w 12"/>
                <a:gd name="T5" fmla="*/ 10 h 14"/>
                <a:gd name="T6" fmla="*/ 2 w 12"/>
                <a:gd name="T7" fmla="*/ 2 h 14"/>
                <a:gd name="T8" fmla="*/ 10 w 12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0" y="4"/>
                  </a:moveTo>
                  <a:cubicBezTo>
                    <a:pt x="12" y="7"/>
                    <a:pt x="12" y="10"/>
                    <a:pt x="9" y="12"/>
                  </a:cubicBezTo>
                  <a:cubicBezTo>
                    <a:pt x="7" y="14"/>
                    <a:pt x="4" y="13"/>
                    <a:pt x="2" y="10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8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191620" y="756121"/>
            <a:ext cx="1410483" cy="4320481"/>
            <a:chOff x="5288358" y="2012844"/>
            <a:chExt cx="1452186" cy="4391273"/>
          </a:xfrm>
        </p:grpSpPr>
        <p:cxnSp>
          <p:nvCxnSpPr>
            <p:cNvPr id="70" name="直接连接符 58"/>
            <p:cNvCxnSpPr/>
            <p:nvPr/>
          </p:nvCxnSpPr>
          <p:spPr>
            <a:xfrm>
              <a:off x="5288358" y="2012844"/>
              <a:ext cx="0" cy="439127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群組 70"/>
            <p:cNvGrpSpPr/>
            <p:nvPr/>
          </p:nvGrpSpPr>
          <p:grpSpPr>
            <a:xfrm>
              <a:off x="5377478" y="2049023"/>
              <a:ext cx="1363066" cy="469230"/>
              <a:chOff x="5603622" y="2255546"/>
              <a:chExt cx="1363066" cy="469230"/>
            </a:xfrm>
          </p:grpSpPr>
          <p:sp>
            <p:nvSpPr>
              <p:cNvPr id="72" name="Freeform 31"/>
              <p:cNvSpPr>
                <a:spLocks/>
              </p:cNvSpPr>
              <p:nvPr/>
            </p:nvSpPr>
            <p:spPr bwMode="auto">
              <a:xfrm>
                <a:off x="5603623" y="2266602"/>
                <a:ext cx="1241171" cy="456774"/>
              </a:xfrm>
              <a:custGeom>
                <a:avLst/>
                <a:gdLst>
                  <a:gd name="T0" fmla="*/ 229 w 229"/>
                  <a:gd name="T1" fmla="*/ 89 h 95"/>
                  <a:gd name="T2" fmla="*/ 223 w 229"/>
                  <a:gd name="T3" fmla="*/ 95 h 95"/>
                  <a:gd name="T4" fmla="*/ 6 w 229"/>
                  <a:gd name="T5" fmla="*/ 95 h 95"/>
                  <a:gd name="T6" fmla="*/ 0 w 229"/>
                  <a:gd name="T7" fmla="*/ 89 h 95"/>
                  <a:gd name="T8" fmla="*/ 0 w 229"/>
                  <a:gd name="T9" fmla="*/ 6 h 95"/>
                  <a:gd name="T10" fmla="*/ 6 w 229"/>
                  <a:gd name="T11" fmla="*/ 0 h 95"/>
                  <a:gd name="T12" fmla="*/ 223 w 229"/>
                  <a:gd name="T13" fmla="*/ 0 h 95"/>
                  <a:gd name="T14" fmla="*/ 229 w 229"/>
                  <a:gd name="T15" fmla="*/ 6 h 95"/>
                  <a:gd name="T16" fmla="*/ 229 w 229"/>
                  <a:gd name="T17" fmla="*/ 8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95">
                    <a:moveTo>
                      <a:pt x="229" y="89"/>
                    </a:moveTo>
                    <a:cubicBezTo>
                      <a:pt x="229" y="92"/>
                      <a:pt x="226" y="95"/>
                      <a:pt x="223" y="95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3" y="95"/>
                      <a:pt x="0" y="92"/>
                      <a:pt x="0" y="8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23" y="0"/>
                      <a:pt x="223" y="0"/>
                      <a:pt x="223" y="0"/>
                    </a:cubicBezTo>
                    <a:cubicBezTo>
                      <a:pt x="226" y="0"/>
                      <a:pt x="229" y="2"/>
                      <a:pt x="229" y="6"/>
                    </a:cubicBezTo>
                    <a:lnTo>
                      <a:pt x="229" y="89"/>
                    </a:lnTo>
                    <a:close/>
                  </a:path>
                </a:pathLst>
              </a:custGeom>
              <a:solidFill>
                <a:srgbClr val="FFC000"/>
              </a:solidFill>
              <a:ln w="14288" cap="flat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73" name="文本框 66"/>
              <p:cNvSpPr txBox="1"/>
              <p:nvPr/>
            </p:nvSpPr>
            <p:spPr>
              <a:xfrm>
                <a:off x="5603622" y="2255546"/>
                <a:ext cx="1363066" cy="469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Step 2</a:t>
                </a:r>
              </a:p>
            </p:txBody>
          </p:sp>
        </p:grpSp>
      </p:grpSp>
      <p:sp>
        <p:nvSpPr>
          <p:cNvPr id="80" name="矩形 79"/>
          <p:cNvSpPr/>
          <p:nvPr/>
        </p:nvSpPr>
        <p:spPr>
          <a:xfrm>
            <a:off x="1301016" y="1360294"/>
            <a:ext cx="80592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日之指數移動平均值，並計算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MACD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先利用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rolling_mean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日與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日之指數移動</a:t>
            </a:r>
            <a:r>
              <a:rPr lang="zh-TW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平均值</a:t>
            </a:r>
            <a:endPara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800" b="1" dirty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800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  <a:p>
            <a:r>
              <a:rPr lang="en-US" altLang="zh-CN" sz="1800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800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8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1800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  <a:p>
            <a:endParaRPr lang="en-US" altLang="zh-CN" sz="18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pic>
        <p:nvPicPr>
          <p:cNvPr id="86" name="圖片 85"/>
          <p:cNvPicPr/>
          <p:nvPr/>
        </p:nvPicPr>
        <p:blipFill>
          <a:blip r:embed="rId3"/>
          <a:stretch>
            <a:fillRect/>
          </a:stretch>
        </p:blipFill>
        <p:spPr>
          <a:xfrm>
            <a:off x="1432363" y="2029364"/>
            <a:ext cx="7796597" cy="667379"/>
          </a:xfrm>
          <a:prstGeom prst="rect">
            <a:avLst/>
          </a:prstGeom>
          <a:ln w="12700">
            <a:solidFill>
              <a:srgbClr val="FFC000"/>
            </a:solidFill>
            <a:prstDash val="dashDot"/>
          </a:ln>
        </p:spPr>
      </p:pic>
      <p:pic>
        <p:nvPicPr>
          <p:cNvPr id="36" name="圖片 35"/>
          <p:cNvPicPr/>
          <p:nvPr/>
        </p:nvPicPr>
        <p:blipFill rotWithShape="1">
          <a:blip r:embed="rId4"/>
          <a:srcRect b="9523"/>
          <a:stretch/>
        </p:blipFill>
        <p:spPr bwMode="auto">
          <a:xfrm>
            <a:off x="1504047" y="3158352"/>
            <a:ext cx="7653227" cy="832620"/>
          </a:xfrm>
          <a:prstGeom prst="rect">
            <a:avLst/>
          </a:prstGeom>
          <a:ln>
            <a:solidFill>
              <a:srgbClr val="FFC000"/>
            </a:solidFill>
            <a:prstDash val="dash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圖片 36"/>
          <p:cNvPicPr/>
          <p:nvPr/>
        </p:nvPicPr>
        <p:blipFill>
          <a:blip r:embed="rId5"/>
          <a:stretch>
            <a:fillRect/>
          </a:stretch>
        </p:blipFill>
        <p:spPr>
          <a:xfrm>
            <a:off x="1376495" y="4500537"/>
            <a:ext cx="7592357" cy="786156"/>
          </a:xfrm>
          <a:prstGeom prst="rect">
            <a:avLst/>
          </a:prstGeom>
          <a:ln>
            <a:solidFill>
              <a:srgbClr val="FFC000"/>
            </a:solidFill>
            <a:prstDash val="dashDot"/>
          </a:ln>
        </p:spPr>
      </p:pic>
      <p:sp>
        <p:nvSpPr>
          <p:cNvPr id="4" name="矩形 3"/>
          <p:cNvSpPr/>
          <p:nvPr/>
        </p:nvSpPr>
        <p:spPr>
          <a:xfrm>
            <a:off x="1319821" y="2780094"/>
            <a:ext cx="6318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接著計算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DIF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值：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12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日減掉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26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日之指數移動平均值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57548" y="4152916"/>
            <a:ext cx="5814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另外計算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MACD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值，即對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DIF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做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9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日之移動平均值</a:t>
            </a:r>
            <a:endParaRPr lang="en-US" altLang="zh-CN" sz="1800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43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500127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程式碼</a:t>
            </a: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grpSp>
        <p:nvGrpSpPr>
          <p:cNvPr id="44" name="组合 26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45" name="任意多边形 27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6" name="直接连接符 28"/>
            <p:cNvCxnSpPr>
              <a:stCxn id="45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7" name="组合 29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48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9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五边形 32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939090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326421" y="1121219"/>
            <a:ext cx="8422935" cy="1538023"/>
            <a:chOff x="-24608" y="2977874"/>
            <a:chExt cx="8422935" cy="1538023"/>
          </a:xfrm>
          <a:solidFill>
            <a:srgbClr val="00B0F0"/>
          </a:solidFill>
        </p:grpSpPr>
        <p:grpSp>
          <p:nvGrpSpPr>
            <p:cNvPr id="43" name="组合 20"/>
            <p:cNvGrpSpPr/>
            <p:nvPr/>
          </p:nvGrpSpPr>
          <p:grpSpPr>
            <a:xfrm rot="3459874">
              <a:off x="137482" y="3223284"/>
              <a:ext cx="427699" cy="751879"/>
              <a:chOff x="3798888" y="2143125"/>
              <a:chExt cx="450850" cy="841375"/>
            </a:xfrm>
            <a:grpFill/>
          </p:grpSpPr>
          <p:sp>
            <p:nvSpPr>
              <p:cNvPr id="44" name="Freeform 16"/>
              <p:cNvSpPr>
                <a:spLocks/>
              </p:cNvSpPr>
              <p:nvPr/>
            </p:nvSpPr>
            <p:spPr bwMode="auto">
              <a:xfrm>
                <a:off x="3817938" y="2308225"/>
                <a:ext cx="431800" cy="676275"/>
              </a:xfrm>
              <a:custGeom>
                <a:avLst/>
                <a:gdLst>
                  <a:gd name="T0" fmla="*/ 67 w 115"/>
                  <a:gd name="T1" fmla="*/ 68 h 180"/>
                  <a:gd name="T2" fmla="*/ 72 w 115"/>
                  <a:gd name="T3" fmla="*/ 169 h 180"/>
                  <a:gd name="T4" fmla="*/ 16 w 115"/>
                  <a:gd name="T5" fmla="*/ 73 h 180"/>
                  <a:gd name="T6" fmla="*/ 62 w 115"/>
                  <a:gd name="T7" fmla="*/ 1 h 180"/>
                  <a:gd name="T8" fmla="*/ 67 w 115"/>
                  <a:gd name="T9" fmla="*/ 6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80">
                    <a:moveTo>
                      <a:pt x="67" y="68"/>
                    </a:moveTo>
                    <a:cubicBezTo>
                      <a:pt x="58" y="81"/>
                      <a:pt x="115" y="155"/>
                      <a:pt x="72" y="169"/>
                    </a:cubicBezTo>
                    <a:cubicBezTo>
                      <a:pt x="37" y="180"/>
                      <a:pt x="34" y="131"/>
                      <a:pt x="16" y="73"/>
                    </a:cubicBezTo>
                    <a:cubicBezTo>
                      <a:pt x="0" y="20"/>
                      <a:pt x="33" y="2"/>
                      <a:pt x="62" y="1"/>
                    </a:cubicBezTo>
                    <a:cubicBezTo>
                      <a:pt x="95" y="0"/>
                      <a:pt x="91" y="43"/>
                      <a:pt x="67" y="68"/>
                    </a:cubicBezTo>
                    <a:close/>
                  </a:path>
                </a:pathLst>
              </a:custGeom>
              <a:grpFill/>
              <a:ln w="9525">
                <a:solidFill>
                  <a:srgbClr val="92D05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45" name="Freeform 17"/>
              <p:cNvSpPr>
                <a:spLocks/>
              </p:cNvSpPr>
              <p:nvPr/>
            </p:nvSpPr>
            <p:spPr bwMode="auto">
              <a:xfrm>
                <a:off x="4029075" y="2143125"/>
                <a:ext cx="104775" cy="142875"/>
              </a:xfrm>
              <a:custGeom>
                <a:avLst/>
                <a:gdLst>
                  <a:gd name="T0" fmla="*/ 26 w 28"/>
                  <a:gd name="T1" fmla="*/ 17 h 38"/>
                  <a:gd name="T2" fmla="*/ 16 w 28"/>
                  <a:gd name="T3" fmla="*/ 37 h 38"/>
                  <a:gd name="T4" fmla="*/ 1 w 28"/>
                  <a:gd name="T5" fmla="*/ 21 h 38"/>
                  <a:gd name="T6" fmla="*/ 11 w 28"/>
                  <a:gd name="T7" fmla="*/ 1 h 38"/>
                  <a:gd name="T8" fmla="*/ 26 w 28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8">
                    <a:moveTo>
                      <a:pt x="26" y="17"/>
                    </a:moveTo>
                    <a:cubicBezTo>
                      <a:pt x="28" y="27"/>
                      <a:pt x="23" y="36"/>
                      <a:pt x="16" y="37"/>
                    </a:cubicBezTo>
                    <a:cubicBezTo>
                      <a:pt x="9" y="38"/>
                      <a:pt x="3" y="31"/>
                      <a:pt x="1" y="21"/>
                    </a:cubicBezTo>
                    <a:cubicBezTo>
                      <a:pt x="0" y="11"/>
                      <a:pt x="4" y="2"/>
                      <a:pt x="11" y="1"/>
                    </a:cubicBezTo>
                    <a:cubicBezTo>
                      <a:pt x="18" y="0"/>
                      <a:pt x="25" y="7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46" name="Freeform 18"/>
              <p:cNvSpPr>
                <a:spLocks/>
              </p:cNvSpPr>
              <p:nvPr/>
            </p:nvSpPr>
            <p:spPr bwMode="auto">
              <a:xfrm>
                <a:off x="3941763" y="2209800"/>
                <a:ext cx="76200" cy="87313"/>
              </a:xfrm>
              <a:custGeom>
                <a:avLst/>
                <a:gdLst>
                  <a:gd name="T0" fmla="*/ 19 w 20"/>
                  <a:gd name="T1" fmla="*/ 10 h 23"/>
                  <a:gd name="T2" fmla="*/ 11 w 20"/>
                  <a:gd name="T3" fmla="*/ 22 h 23"/>
                  <a:gd name="T4" fmla="*/ 1 w 20"/>
                  <a:gd name="T5" fmla="*/ 13 h 23"/>
                  <a:gd name="T6" fmla="*/ 8 w 20"/>
                  <a:gd name="T7" fmla="*/ 1 h 23"/>
                  <a:gd name="T8" fmla="*/ 19 w 20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3">
                    <a:moveTo>
                      <a:pt x="19" y="10"/>
                    </a:moveTo>
                    <a:cubicBezTo>
                      <a:pt x="20" y="16"/>
                      <a:pt x="17" y="21"/>
                      <a:pt x="11" y="22"/>
                    </a:cubicBezTo>
                    <a:cubicBezTo>
                      <a:pt x="6" y="23"/>
                      <a:pt x="1" y="19"/>
                      <a:pt x="1" y="13"/>
                    </a:cubicBezTo>
                    <a:cubicBezTo>
                      <a:pt x="0" y="7"/>
                      <a:pt x="3" y="1"/>
                      <a:pt x="8" y="1"/>
                    </a:cubicBezTo>
                    <a:cubicBezTo>
                      <a:pt x="13" y="0"/>
                      <a:pt x="18" y="4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47" name="Freeform 19"/>
              <p:cNvSpPr>
                <a:spLocks/>
              </p:cNvSpPr>
              <p:nvPr/>
            </p:nvSpPr>
            <p:spPr bwMode="auto">
              <a:xfrm>
                <a:off x="3867150" y="2262188"/>
                <a:ext cx="68262" cy="71438"/>
              </a:xfrm>
              <a:custGeom>
                <a:avLst/>
                <a:gdLst>
                  <a:gd name="T0" fmla="*/ 16 w 18"/>
                  <a:gd name="T1" fmla="*/ 7 h 19"/>
                  <a:gd name="T2" fmla="*/ 12 w 18"/>
                  <a:gd name="T3" fmla="*/ 17 h 19"/>
                  <a:gd name="T4" fmla="*/ 2 w 18"/>
                  <a:gd name="T5" fmla="*/ 13 h 19"/>
                  <a:gd name="T6" fmla="*/ 6 w 18"/>
                  <a:gd name="T7" fmla="*/ 2 h 19"/>
                  <a:gd name="T8" fmla="*/ 16 w 18"/>
                  <a:gd name="T9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16" y="7"/>
                    </a:moveTo>
                    <a:cubicBezTo>
                      <a:pt x="18" y="11"/>
                      <a:pt x="16" y="16"/>
                      <a:pt x="12" y="17"/>
                    </a:cubicBezTo>
                    <a:cubicBezTo>
                      <a:pt x="9" y="19"/>
                      <a:pt x="4" y="17"/>
                      <a:pt x="2" y="13"/>
                    </a:cubicBezTo>
                    <a:cubicBezTo>
                      <a:pt x="0" y="9"/>
                      <a:pt x="2" y="4"/>
                      <a:pt x="6" y="2"/>
                    </a:cubicBezTo>
                    <a:cubicBezTo>
                      <a:pt x="9" y="0"/>
                      <a:pt x="14" y="2"/>
                      <a:pt x="1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48" name="Freeform 20"/>
              <p:cNvSpPr>
                <a:spLocks/>
              </p:cNvSpPr>
              <p:nvPr/>
            </p:nvSpPr>
            <p:spPr bwMode="auto">
              <a:xfrm>
                <a:off x="3814763" y="2330450"/>
                <a:ext cx="60325" cy="63500"/>
              </a:xfrm>
              <a:custGeom>
                <a:avLst/>
                <a:gdLst>
                  <a:gd name="T0" fmla="*/ 14 w 16"/>
                  <a:gd name="T1" fmla="*/ 6 h 17"/>
                  <a:gd name="T2" fmla="*/ 12 w 16"/>
                  <a:gd name="T3" fmla="*/ 16 h 17"/>
                  <a:gd name="T4" fmla="*/ 2 w 16"/>
                  <a:gd name="T5" fmla="*/ 12 h 17"/>
                  <a:gd name="T6" fmla="*/ 5 w 16"/>
                  <a:gd name="T7" fmla="*/ 2 h 17"/>
                  <a:gd name="T8" fmla="*/ 14 w 16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4" y="6"/>
                    </a:moveTo>
                    <a:cubicBezTo>
                      <a:pt x="16" y="10"/>
                      <a:pt x="15" y="14"/>
                      <a:pt x="12" y="16"/>
                    </a:cubicBezTo>
                    <a:cubicBezTo>
                      <a:pt x="8" y="17"/>
                      <a:pt x="4" y="16"/>
                      <a:pt x="2" y="12"/>
                    </a:cubicBezTo>
                    <a:cubicBezTo>
                      <a:pt x="0" y="8"/>
                      <a:pt x="1" y="4"/>
                      <a:pt x="5" y="2"/>
                    </a:cubicBezTo>
                    <a:cubicBezTo>
                      <a:pt x="8" y="0"/>
                      <a:pt x="12" y="2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  <p:sp>
            <p:nvSpPr>
              <p:cNvPr id="49" name="Freeform 21"/>
              <p:cNvSpPr>
                <a:spLocks/>
              </p:cNvSpPr>
              <p:nvPr/>
            </p:nvSpPr>
            <p:spPr bwMode="auto">
              <a:xfrm>
                <a:off x="3798888" y="2405063"/>
                <a:ext cx="46037" cy="53975"/>
              </a:xfrm>
              <a:custGeom>
                <a:avLst/>
                <a:gdLst>
                  <a:gd name="T0" fmla="*/ 10 w 12"/>
                  <a:gd name="T1" fmla="*/ 4 h 14"/>
                  <a:gd name="T2" fmla="*/ 9 w 12"/>
                  <a:gd name="T3" fmla="*/ 12 h 14"/>
                  <a:gd name="T4" fmla="*/ 2 w 12"/>
                  <a:gd name="T5" fmla="*/ 10 h 14"/>
                  <a:gd name="T6" fmla="*/ 2 w 12"/>
                  <a:gd name="T7" fmla="*/ 2 h 14"/>
                  <a:gd name="T8" fmla="*/ 10 w 12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0" y="4"/>
                    </a:moveTo>
                    <a:cubicBezTo>
                      <a:pt x="12" y="7"/>
                      <a:pt x="12" y="10"/>
                      <a:pt x="9" y="12"/>
                    </a:cubicBezTo>
                    <a:cubicBezTo>
                      <a:pt x="7" y="14"/>
                      <a:pt x="4" y="13"/>
                      <a:pt x="2" y="10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4" y="0"/>
                      <a:pt x="8" y="1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000"/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729753" y="2977874"/>
              <a:ext cx="7668574" cy="1538023"/>
              <a:chOff x="3390183" y="3292834"/>
              <a:chExt cx="7668574" cy="1538023"/>
            </a:xfrm>
            <a:grpFill/>
          </p:grpSpPr>
          <p:cxnSp>
            <p:nvCxnSpPr>
              <p:cNvPr id="75" name="直接连接符 56"/>
              <p:cNvCxnSpPr/>
              <p:nvPr/>
            </p:nvCxnSpPr>
            <p:spPr>
              <a:xfrm>
                <a:off x="3390183" y="3292834"/>
                <a:ext cx="0" cy="1494549"/>
              </a:xfrm>
              <a:prstGeom prst="line">
                <a:avLst/>
              </a:prstGeom>
              <a:grpFill/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群組 75"/>
              <p:cNvGrpSpPr/>
              <p:nvPr/>
            </p:nvGrpSpPr>
            <p:grpSpPr>
              <a:xfrm>
                <a:off x="3490806" y="3387327"/>
                <a:ext cx="1222237" cy="461665"/>
                <a:chOff x="3553367" y="3456813"/>
                <a:chExt cx="1222237" cy="461665"/>
              </a:xfrm>
              <a:grpFill/>
            </p:grpSpPr>
            <p:sp>
              <p:nvSpPr>
                <p:cNvPr id="78" name="Freeform 31"/>
                <p:cNvSpPr>
                  <a:spLocks/>
                </p:cNvSpPr>
                <p:nvPr/>
              </p:nvSpPr>
              <p:spPr bwMode="auto">
                <a:xfrm>
                  <a:off x="3553367" y="3468265"/>
                  <a:ext cx="1222237" cy="438028"/>
                </a:xfrm>
                <a:custGeom>
                  <a:avLst/>
                  <a:gdLst>
                    <a:gd name="T0" fmla="*/ 229 w 229"/>
                    <a:gd name="T1" fmla="*/ 89 h 95"/>
                    <a:gd name="T2" fmla="*/ 223 w 229"/>
                    <a:gd name="T3" fmla="*/ 95 h 95"/>
                    <a:gd name="T4" fmla="*/ 6 w 229"/>
                    <a:gd name="T5" fmla="*/ 95 h 95"/>
                    <a:gd name="T6" fmla="*/ 0 w 229"/>
                    <a:gd name="T7" fmla="*/ 89 h 95"/>
                    <a:gd name="T8" fmla="*/ 0 w 229"/>
                    <a:gd name="T9" fmla="*/ 6 h 95"/>
                    <a:gd name="T10" fmla="*/ 6 w 229"/>
                    <a:gd name="T11" fmla="*/ 0 h 95"/>
                    <a:gd name="T12" fmla="*/ 223 w 229"/>
                    <a:gd name="T13" fmla="*/ 0 h 95"/>
                    <a:gd name="T14" fmla="*/ 229 w 229"/>
                    <a:gd name="T15" fmla="*/ 6 h 95"/>
                    <a:gd name="T16" fmla="*/ 229 w 229"/>
                    <a:gd name="T17" fmla="*/ 89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9" h="95">
                      <a:moveTo>
                        <a:pt x="229" y="89"/>
                      </a:moveTo>
                      <a:cubicBezTo>
                        <a:pt x="229" y="92"/>
                        <a:pt x="226" y="95"/>
                        <a:pt x="223" y="95"/>
                      </a:cubicBezTo>
                      <a:cubicBezTo>
                        <a:pt x="6" y="95"/>
                        <a:pt x="6" y="95"/>
                        <a:pt x="6" y="95"/>
                      </a:cubicBezTo>
                      <a:cubicBezTo>
                        <a:pt x="3" y="95"/>
                        <a:pt x="0" y="92"/>
                        <a:pt x="0" y="89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223" y="0"/>
                        <a:pt x="223" y="0"/>
                        <a:pt x="223" y="0"/>
                      </a:cubicBezTo>
                      <a:cubicBezTo>
                        <a:pt x="226" y="0"/>
                        <a:pt x="229" y="2"/>
                        <a:pt x="229" y="6"/>
                      </a:cubicBezTo>
                      <a:lnTo>
                        <a:pt x="229" y="89"/>
                      </a:lnTo>
                      <a:close/>
                    </a:path>
                  </a:pathLst>
                </a:custGeom>
                <a:grpFill/>
                <a:ln w="14288" cap="flat">
                  <a:solidFill>
                    <a:srgbClr val="92D05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000"/>
                </a:p>
              </p:txBody>
            </p:sp>
            <p:sp>
              <p:nvSpPr>
                <p:cNvPr id="79" name="文本框 69"/>
                <p:cNvSpPr txBox="1"/>
                <p:nvPr/>
              </p:nvSpPr>
              <p:spPr>
                <a:xfrm>
                  <a:off x="3670709" y="3456813"/>
                  <a:ext cx="1035959" cy="461665"/>
                </a:xfrm>
                <a:prstGeom prst="rect">
                  <a:avLst/>
                </a:prstGeom>
                <a:grpFill/>
                <a:ln>
                  <a:solidFill>
                    <a:srgbClr val="92D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Step3</a:t>
                  </a:r>
                  <a:endParaRPr lang="zh-CN" altLang="en-US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77" name="矩形 76"/>
              <p:cNvSpPr/>
              <p:nvPr/>
            </p:nvSpPr>
            <p:spPr>
              <a:xfrm>
                <a:off x="3469494" y="3999860"/>
                <a:ext cx="758926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決定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進出場條件：當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DIF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值大於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MACD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值時，則買進，反之</a:t>
                </a:r>
                <a:r>
                  <a:rPr lang="zh-TW" altLang="en-US" sz="24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微软雅黑" pitchFamily="34" charset="-122"/>
                  </a:rPr>
                  <a:t>賣出</a:t>
                </a:r>
                <a:endParaRPr lang="zh-CN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微软雅黑" pitchFamily="34" charset="-122"/>
                </a:endParaRPr>
              </a:p>
            </p:txBody>
          </p:sp>
        </p:grpSp>
      </p:grpSp>
      <p:pic>
        <p:nvPicPr>
          <p:cNvPr id="26" name="圖片 25"/>
          <p:cNvPicPr/>
          <p:nvPr/>
        </p:nvPicPr>
        <p:blipFill>
          <a:blip r:embed="rId3"/>
          <a:stretch>
            <a:fillRect/>
          </a:stretch>
        </p:blipFill>
        <p:spPr>
          <a:xfrm>
            <a:off x="1548557" y="2797433"/>
            <a:ext cx="6586514" cy="2115749"/>
          </a:xfrm>
          <a:prstGeom prst="rect">
            <a:avLst/>
          </a:prstGeom>
          <a:ln>
            <a:solidFill>
              <a:srgbClr val="00B0F0"/>
            </a:solidFill>
            <a:prstDash val="dashDot"/>
          </a:ln>
        </p:spPr>
      </p:pic>
      <p:sp>
        <p:nvSpPr>
          <p:cNvPr id="27" name="文本框 6"/>
          <p:cNvSpPr>
            <a:spLocks noChangeArrowheads="1"/>
          </p:cNvSpPr>
          <p:nvPr/>
        </p:nvSpPr>
        <p:spPr bwMode="auto">
          <a:xfrm>
            <a:off x="641111" y="180057"/>
            <a:ext cx="3295650" cy="500127"/>
          </a:xfrm>
          <a:prstGeom prst="rect">
            <a:avLst/>
          </a:prstGeom>
          <a:noFill/>
          <a:ln>
            <a:noFill/>
          </a:ln>
          <a:extLst/>
        </p:spPr>
        <p:txBody>
          <a:bodyPr lIns="68571" tIns="34285" rIns="68571" bIns="34285">
            <a:spAutoFit/>
          </a:bodyPr>
          <a:lstStyle/>
          <a:p>
            <a:pPr defTabSz="96780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程式碼</a:t>
            </a:r>
            <a:endParaRPr lang="zh-CN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grpSp>
        <p:nvGrpSpPr>
          <p:cNvPr id="28" name="组合 26"/>
          <p:cNvGrpSpPr/>
          <p:nvPr/>
        </p:nvGrpSpPr>
        <p:grpSpPr>
          <a:xfrm>
            <a:off x="352592" y="688270"/>
            <a:ext cx="9231272" cy="67851"/>
            <a:chOff x="288133" y="483063"/>
            <a:chExt cx="8772740" cy="64666"/>
          </a:xfrm>
        </p:grpSpPr>
        <p:sp>
          <p:nvSpPr>
            <p:cNvPr id="29" name="任意多边形 27"/>
            <p:cNvSpPr/>
            <p:nvPr/>
          </p:nvSpPr>
          <p:spPr>
            <a:xfrm>
              <a:off x="288133" y="483063"/>
              <a:ext cx="904874" cy="64666"/>
            </a:xfrm>
            <a:custGeom>
              <a:avLst/>
              <a:gdLst>
                <a:gd name="connsiteX0" fmla="*/ 0 w 740569"/>
                <a:gd name="connsiteY0" fmla="*/ 28575 h 47625"/>
                <a:gd name="connsiteX1" fmla="*/ 95250 w 740569"/>
                <a:gd name="connsiteY1" fmla="*/ 0 h 47625"/>
                <a:gd name="connsiteX2" fmla="*/ 152400 w 740569"/>
                <a:gd name="connsiteY2" fmla="*/ 40481 h 47625"/>
                <a:gd name="connsiteX3" fmla="*/ 238125 w 740569"/>
                <a:gd name="connsiteY3" fmla="*/ 4762 h 47625"/>
                <a:gd name="connsiteX4" fmla="*/ 285750 w 740569"/>
                <a:gd name="connsiteY4" fmla="*/ 47625 h 47625"/>
                <a:gd name="connsiteX5" fmla="*/ 431007 w 740569"/>
                <a:gd name="connsiteY5" fmla="*/ 19050 h 47625"/>
                <a:gd name="connsiteX6" fmla="*/ 733425 w 740569"/>
                <a:gd name="connsiteY6" fmla="*/ 19050 h 47625"/>
                <a:gd name="connsiteX7" fmla="*/ 740569 w 740569"/>
                <a:gd name="connsiteY7" fmla="*/ 19050 h 47625"/>
                <a:gd name="connsiteX0" fmla="*/ 0 w 740569"/>
                <a:gd name="connsiteY0" fmla="*/ 28706 h 47756"/>
                <a:gd name="connsiteX1" fmla="*/ 95250 w 740569"/>
                <a:gd name="connsiteY1" fmla="*/ 131 h 47756"/>
                <a:gd name="connsiteX2" fmla="*/ 152400 w 740569"/>
                <a:gd name="connsiteY2" fmla="*/ 40612 h 47756"/>
                <a:gd name="connsiteX3" fmla="*/ 238125 w 740569"/>
                <a:gd name="connsiteY3" fmla="*/ 4893 h 47756"/>
                <a:gd name="connsiteX4" fmla="*/ 285750 w 740569"/>
                <a:gd name="connsiteY4" fmla="*/ 47756 h 47756"/>
                <a:gd name="connsiteX5" fmla="*/ 431007 w 740569"/>
                <a:gd name="connsiteY5" fmla="*/ 19181 h 47756"/>
                <a:gd name="connsiteX6" fmla="*/ 733425 w 740569"/>
                <a:gd name="connsiteY6" fmla="*/ 19181 h 47756"/>
                <a:gd name="connsiteX7" fmla="*/ 740569 w 740569"/>
                <a:gd name="connsiteY7" fmla="*/ 19181 h 47756"/>
                <a:gd name="connsiteX0" fmla="*/ 0 w 740569"/>
                <a:gd name="connsiteY0" fmla="*/ 29111 h 48161"/>
                <a:gd name="connsiteX1" fmla="*/ 95250 w 740569"/>
                <a:gd name="connsiteY1" fmla="*/ 536 h 48161"/>
                <a:gd name="connsiteX2" fmla="*/ 152400 w 740569"/>
                <a:gd name="connsiteY2" fmla="*/ 41017 h 48161"/>
                <a:gd name="connsiteX3" fmla="*/ 238125 w 740569"/>
                <a:gd name="connsiteY3" fmla="*/ 5298 h 48161"/>
                <a:gd name="connsiteX4" fmla="*/ 285750 w 740569"/>
                <a:gd name="connsiteY4" fmla="*/ 48161 h 48161"/>
                <a:gd name="connsiteX5" fmla="*/ 431007 w 740569"/>
                <a:gd name="connsiteY5" fmla="*/ 19586 h 48161"/>
                <a:gd name="connsiteX6" fmla="*/ 733425 w 740569"/>
                <a:gd name="connsiteY6" fmla="*/ 19586 h 48161"/>
                <a:gd name="connsiteX7" fmla="*/ 740569 w 740569"/>
                <a:gd name="connsiteY7" fmla="*/ 19586 h 48161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4624"/>
                <a:gd name="connsiteX1" fmla="*/ 111919 w 740569"/>
                <a:gd name="connsiteY1" fmla="*/ 330 h 64624"/>
                <a:gd name="connsiteX2" fmla="*/ 152400 w 740569"/>
                <a:gd name="connsiteY2" fmla="*/ 57480 h 64624"/>
                <a:gd name="connsiteX3" fmla="*/ 238125 w 740569"/>
                <a:gd name="connsiteY3" fmla="*/ 21761 h 64624"/>
                <a:gd name="connsiteX4" fmla="*/ 285750 w 740569"/>
                <a:gd name="connsiteY4" fmla="*/ 64624 h 64624"/>
                <a:gd name="connsiteX5" fmla="*/ 431007 w 740569"/>
                <a:gd name="connsiteY5" fmla="*/ 36049 h 64624"/>
                <a:gd name="connsiteX6" fmla="*/ 733425 w 740569"/>
                <a:gd name="connsiteY6" fmla="*/ 36049 h 64624"/>
                <a:gd name="connsiteX7" fmla="*/ 740569 w 740569"/>
                <a:gd name="connsiteY7" fmla="*/ 36049 h 64624"/>
                <a:gd name="connsiteX0" fmla="*/ 0 w 740569"/>
                <a:gd name="connsiteY0" fmla="*/ 45574 h 67811"/>
                <a:gd name="connsiteX1" fmla="*/ 111919 w 740569"/>
                <a:gd name="connsiteY1" fmla="*/ 330 h 67811"/>
                <a:gd name="connsiteX2" fmla="*/ 152400 w 740569"/>
                <a:gd name="connsiteY2" fmla="*/ 57480 h 67811"/>
                <a:gd name="connsiteX3" fmla="*/ 238125 w 740569"/>
                <a:gd name="connsiteY3" fmla="*/ 21761 h 67811"/>
                <a:gd name="connsiteX4" fmla="*/ 285750 w 740569"/>
                <a:gd name="connsiteY4" fmla="*/ 64624 h 67811"/>
                <a:gd name="connsiteX5" fmla="*/ 431007 w 740569"/>
                <a:gd name="connsiteY5" fmla="*/ 36049 h 67811"/>
                <a:gd name="connsiteX6" fmla="*/ 733425 w 740569"/>
                <a:gd name="connsiteY6" fmla="*/ 36049 h 67811"/>
                <a:gd name="connsiteX7" fmla="*/ 740569 w 740569"/>
                <a:gd name="connsiteY7" fmla="*/ 36049 h 67811"/>
                <a:gd name="connsiteX0" fmla="*/ 0 w 740569"/>
                <a:gd name="connsiteY0" fmla="*/ 45574 h 64754"/>
                <a:gd name="connsiteX1" fmla="*/ 111919 w 740569"/>
                <a:gd name="connsiteY1" fmla="*/ 330 h 64754"/>
                <a:gd name="connsiteX2" fmla="*/ 152400 w 740569"/>
                <a:gd name="connsiteY2" fmla="*/ 57480 h 64754"/>
                <a:gd name="connsiteX3" fmla="*/ 238125 w 740569"/>
                <a:gd name="connsiteY3" fmla="*/ 21761 h 64754"/>
                <a:gd name="connsiteX4" fmla="*/ 285750 w 740569"/>
                <a:gd name="connsiteY4" fmla="*/ 64624 h 64754"/>
                <a:gd name="connsiteX5" fmla="*/ 431007 w 740569"/>
                <a:gd name="connsiteY5" fmla="*/ 36049 h 64754"/>
                <a:gd name="connsiteX6" fmla="*/ 733425 w 740569"/>
                <a:gd name="connsiteY6" fmla="*/ 36049 h 64754"/>
                <a:gd name="connsiteX7" fmla="*/ 740569 w 740569"/>
                <a:gd name="connsiteY7" fmla="*/ 36049 h 64754"/>
                <a:gd name="connsiteX0" fmla="*/ 0 w 740569"/>
                <a:gd name="connsiteY0" fmla="*/ 45574 h 64776"/>
                <a:gd name="connsiteX1" fmla="*/ 111919 w 740569"/>
                <a:gd name="connsiteY1" fmla="*/ 330 h 64776"/>
                <a:gd name="connsiteX2" fmla="*/ 152400 w 740569"/>
                <a:gd name="connsiteY2" fmla="*/ 57480 h 64776"/>
                <a:gd name="connsiteX3" fmla="*/ 238125 w 740569"/>
                <a:gd name="connsiteY3" fmla="*/ 21761 h 64776"/>
                <a:gd name="connsiteX4" fmla="*/ 311944 w 740569"/>
                <a:gd name="connsiteY4" fmla="*/ 64624 h 64776"/>
                <a:gd name="connsiteX5" fmla="*/ 431007 w 740569"/>
                <a:gd name="connsiteY5" fmla="*/ 36049 h 64776"/>
                <a:gd name="connsiteX6" fmla="*/ 733425 w 740569"/>
                <a:gd name="connsiteY6" fmla="*/ 36049 h 64776"/>
                <a:gd name="connsiteX7" fmla="*/ 740569 w 740569"/>
                <a:gd name="connsiteY7" fmla="*/ 36049 h 64776"/>
                <a:gd name="connsiteX0" fmla="*/ 0 w 758294"/>
                <a:gd name="connsiteY0" fmla="*/ 45574 h 64666"/>
                <a:gd name="connsiteX1" fmla="*/ 111919 w 758294"/>
                <a:gd name="connsiteY1" fmla="*/ 330 h 64666"/>
                <a:gd name="connsiteX2" fmla="*/ 152400 w 758294"/>
                <a:gd name="connsiteY2" fmla="*/ 57480 h 64666"/>
                <a:gd name="connsiteX3" fmla="*/ 238125 w 758294"/>
                <a:gd name="connsiteY3" fmla="*/ 21761 h 64666"/>
                <a:gd name="connsiteX4" fmla="*/ 311944 w 758294"/>
                <a:gd name="connsiteY4" fmla="*/ 64624 h 64666"/>
                <a:gd name="connsiteX5" fmla="*/ 423864 w 758294"/>
                <a:gd name="connsiteY5" fmla="*/ 12236 h 64666"/>
                <a:gd name="connsiteX6" fmla="*/ 733425 w 758294"/>
                <a:gd name="connsiteY6" fmla="*/ 36049 h 64666"/>
                <a:gd name="connsiteX7" fmla="*/ 740569 w 758294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3425 w 950119"/>
                <a:gd name="connsiteY6" fmla="*/ 36049 h 64666"/>
                <a:gd name="connsiteX7" fmla="*/ 950119 w 950119"/>
                <a:gd name="connsiteY7" fmla="*/ 36049 h 64666"/>
                <a:gd name="connsiteX0" fmla="*/ 0 w 950119"/>
                <a:gd name="connsiteY0" fmla="*/ 45574 h 64666"/>
                <a:gd name="connsiteX1" fmla="*/ 111919 w 950119"/>
                <a:gd name="connsiteY1" fmla="*/ 330 h 64666"/>
                <a:gd name="connsiteX2" fmla="*/ 152400 w 950119"/>
                <a:gd name="connsiteY2" fmla="*/ 57480 h 64666"/>
                <a:gd name="connsiteX3" fmla="*/ 238125 w 950119"/>
                <a:gd name="connsiteY3" fmla="*/ 21761 h 64666"/>
                <a:gd name="connsiteX4" fmla="*/ 311944 w 950119"/>
                <a:gd name="connsiteY4" fmla="*/ 64624 h 64666"/>
                <a:gd name="connsiteX5" fmla="*/ 423864 w 950119"/>
                <a:gd name="connsiteY5" fmla="*/ 12236 h 64666"/>
                <a:gd name="connsiteX6" fmla="*/ 738187 w 950119"/>
                <a:gd name="connsiteY6" fmla="*/ 14618 h 64666"/>
                <a:gd name="connsiteX7" fmla="*/ 950119 w 950119"/>
                <a:gd name="connsiteY7" fmla="*/ 36049 h 64666"/>
                <a:gd name="connsiteX0" fmla="*/ 0 w 985838"/>
                <a:gd name="connsiteY0" fmla="*/ 45574 h 64666"/>
                <a:gd name="connsiteX1" fmla="*/ 111919 w 985838"/>
                <a:gd name="connsiteY1" fmla="*/ 330 h 64666"/>
                <a:gd name="connsiteX2" fmla="*/ 152400 w 985838"/>
                <a:gd name="connsiteY2" fmla="*/ 57480 h 64666"/>
                <a:gd name="connsiteX3" fmla="*/ 238125 w 985838"/>
                <a:gd name="connsiteY3" fmla="*/ 21761 h 64666"/>
                <a:gd name="connsiteX4" fmla="*/ 311944 w 985838"/>
                <a:gd name="connsiteY4" fmla="*/ 64624 h 64666"/>
                <a:gd name="connsiteX5" fmla="*/ 423864 w 985838"/>
                <a:gd name="connsiteY5" fmla="*/ 12236 h 64666"/>
                <a:gd name="connsiteX6" fmla="*/ 738187 w 985838"/>
                <a:gd name="connsiteY6" fmla="*/ 14618 h 64666"/>
                <a:gd name="connsiteX7" fmla="*/ 985838 w 985838"/>
                <a:gd name="connsiteY7" fmla="*/ 16999 h 64666"/>
                <a:gd name="connsiteX0" fmla="*/ 0 w 964406"/>
                <a:gd name="connsiteY0" fmla="*/ 45574 h 64666"/>
                <a:gd name="connsiteX1" fmla="*/ 111919 w 964406"/>
                <a:gd name="connsiteY1" fmla="*/ 330 h 64666"/>
                <a:gd name="connsiteX2" fmla="*/ 152400 w 964406"/>
                <a:gd name="connsiteY2" fmla="*/ 57480 h 64666"/>
                <a:gd name="connsiteX3" fmla="*/ 238125 w 964406"/>
                <a:gd name="connsiteY3" fmla="*/ 21761 h 64666"/>
                <a:gd name="connsiteX4" fmla="*/ 311944 w 964406"/>
                <a:gd name="connsiteY4" fmla="*/ 64624 h 64666"/>
                <a:gd name="connsiteX5" fmla="*/ 423864 w 964406"/>
                <a:gd name="connsiteY5" fmla="*/ 12236 h 64666"/>
                <a:gd name="connsiteX6" fmla="*/ 738187 w 964406"/>
                <a:gd name="connsiteY6" fmla="*/ 14618 h 64666"/>
                <a:gd name="connsiteX7" fmla="*/ 964406 w 964406"/>
                <a:gd name="connsiteY7" fmla="*/ 7474 h 64666"/>
                <a:gd name="connsiteX0" fmla="*/ 0 w 962024"/>
                <a:gd name="connsiteY0" fmla="*/ 45574 h 64666"/>
                <a:gd name="connsiteX1" fmla="*/ 111919 w 962024"/>
                <a:gd name="connsiteY1" fmla="*/ 330 h 64666"/>
                <a:gd name="connsiteX2" fmla="*/ 152400 w 962024"/>
                <a:gd name="connsiteY2" fmla="*/ 57480 h 64666"/>
                <a:gd name="connsiteX3" fmla="*/ 238125 w 962024"/>
                <a:gd name="connsiteY3" fmla="*/ 21761 h 64666"/>
                <a:gd name="connsiteX4" fmla="*/ 311944 w 962024"/>
                <a:gd name="connsiteY4" fmla="*/ 64624 h 64666"/>
                <a:gd name="connsiteX5" fmla="*/ 423864 w 962024"/>
                <a:gd name="connsiteY5" fmla="*/ 12236 h 64666"/>
                <a:gd name="connsiteX6" fmla="*/ 738187 w 962024"/>
                <a:gd name="connsiteY6" fmla="*/ 14618 h 64666"/>
                <a:gd name="connsiteX7" fmla="*/ 962024 w 962024"/>
                <a:gd name="connsiteY7" fmla="*/ 14618 h 64666"/>
                <a:gd name="connsiteX0" fmla="*/ 0 w 845343"/>
                <a:gd name="connsiteY0" fmla="*/ 45574 h 64666"/>
                <a:gd name="connsiteX1" fmla="*/ 111919 w 845343"/>
                <a:gd name="connsiteY1" fmla="*/ 330 h 64666"/>
                <a:gd name="connsiteX2" fmla="*/ 152400 w 845343"/>
                <a:gd name="connsiteY2" fmla="*/ 57480 h 64666"/>
                <a:gd name="connsiteX3" fmla="*/ 238125 w 845343"/>
                <a:gd name="connsiteY3" fmla="*/ 21761 h 64666"/>
                <a:gd name="connsiteX4" fmla="*/ 311944 w 845343"/>
                <a:gd name="connsiteY4" fmla="*/ 64624 h 64666"/>
                <a:gd name="connsiteX5" fmla="*/ 423864 w 845343"/>
                <a:gd name="connsiteY5" fmla="*/ 12236 h 64666"/>
                <a:gd name="connsiteX6" fmla="*/ 738187 w 845343"/>
                <a:gd name="connsiteY6" fmla="*/ 14618 h 64666"/>
                <a:gd name="connsiteX7" fmla="*/ 845343 w 845343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38187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740569 w 904874"/>
                <a:gd name="connsiteY6" fmla="*/ 14618 h 64666"/>
                <a:gd name="connsiteX7" fmla="*/ 904874 w 904874"/>
                <a:gd name="connsiteY7" fmla="*/ 14618 h 64666"/>
                <a:gd name="connsiteX0" fmla="*/ 0 w 904874"/>
                <a:gd name="connsiteY0" fmla="*/ 45574 h 64666"/>
                <a:gd name="connsiteX1" fmla="*/ 111919 w 904874"/>
                <a:gd name="connsiteY1" fmla="*/ 330 h 64666"/>
                <a:gd name="connsiteX2" fmla="*/ 152400 w 904874"/>
                <a:gd name="connsiteY2" fmla="*/ 57480 h 64666"/>
                <a:gd name="connsiteX3" fmla="*/ 238125 w 904874"/>
                <a:gd name="connsiteY3" fmla="*/ 21761 h 64666"/>
                <a:gd name="connsiteX4" fmla="*/ 311944 w 904874"/>
                <a:gd name="connsiteY4" fmla="*/ 64624 h 64666"/>
                <a:gd name="connsiteX5" fmla="*/ 423864 w 904874"/>
                <a:gd name="connsiteY5" fmla="*/ 12236 h 64666"/>
                <a:gd name="connsiteX6" fmla="*/ 904874 w 904874"/>
                <a:gd name="connsiteY6" fmla="*/ 14618 h 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874" h="64666">
                  <a:moveTo>
                    <a:pt x="0" y="45574"/>
                  </a:moveTo>
                  <a:cubicBezTo>
                    <a:pt x="31750" y="36049"/>
                    <a:pt x="67469" y="-4035"/>
                    <a:pt x="111919" y="330"/>
                  </a:cubicBezTo>
                  <a:cubicBezTo>
                    <a:pt x="156369" y="4695"/>
                    <a:pt x="114300" y="47955"/>
                    <a:pt x="152400" y="57480"/>
                  </a:cubicBezTo>
                  <a:cubicBezTo>
                    <a:pt x="190500" y="67005"/>
                    <a:pt x="211534" y="20570"/>
                    <a:pt x="238125" y="21761"/>
                  </a:cubicBezTo>
                  <a:cubicBezTo>
                    <a:pt x="264716" y="22952"/>
                    <a:pt x="280988" y="66211"/>
                    <a:pt x="311944" y="64624"/>
                  </a:cubicBezTo>
                  <a:cubicBezTo>
                    <a:pt x="342900" y="63037"/>
                    <a:pt x="325042" y="20570"/>
                    <a:pt x="423864" y="12236"/>
                  </a:cubicBezTo>
                  <a:cubicBezTo>
                    <a:pt x="522686" y="3902"/>
                    <a:pt x="804664" y="14122"/>
                    <a:pt x="904874" y="14618"/>
                  </a:cubicBezTo>
                </a:path>
              </a:pathLst>
            </a:cu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0" name="直接连接符 28"/>
            <p:cNvCxnSpPr>
              <a:stCxn id="29" idx="6"/>
            </p:cNvCxnSpPr>
            <p:nvPr/>
          </p:nvCxnSpPr>
          <p:spPr>
            <a:xfrm>
              <a:off x="1193007" y="497681"/>
              <a:ext cx="7867866" cy="436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组合 29"/>
          <p:cNvGrpSpPr/>
          <p:nvPr/>
        </p:nvGrpSpPr>
        <p:grpSpPr>
          <a:xfrm>
            <a:off x="0" y="290390"/>
            <a:ext cx="641111" cy="353788"/>
            <a:chOff x="0" y="252065"/>
            <a:chExt cx="641111" cy="392113"/>
          </a:xfrm>
        </p:grpSpPr>
        <p:sp>
          <p:nvSpPr>
            <p:cNvPr id="32" name="矩形 59"/>
            <p:cNvSpPr>
              <a:spLocks noChangeArrowheads="1"/>
            </p:cNvSpPr>
            <p:nvPr/>
          </p:nvSpPr>
          <p:spPr bwMode="auto">
            <a:xfrm>
              <a:off x="0" y="252065"/>
              <a:ext cx="227013" cy="39211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矩形 60"/>
            <p:cNvSpPr>
              <a:spLocks noChangeArrowheads="1"/>
            </p:cNvSpPr>
            <p:nvPr/>
          </p:nvSpPr>
          <p:spPr bwMode="auto">
            <a:xfrm>
              <a:off x="227013" y="252065"/>
              <a:ext cx="114300" cy="3921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defTabSz="967801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endParaRPr lang="zh-CN" altLang="en-US" sz="14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五边形 32"/>
            <p:cNvSpPr/>
            <p:nvPr userDrawn="1"/>
          </p:nvSpPr>
          <p:spPr>
            <a:xfrm>
              <a:off x="338378" y="254692"/>
              <a:ext cx="302733" cy="389486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35400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ccf779f76140b889421db1ee92d38cd6ed4ffff"/>
  <p:tag name="ISPRING_RESOURCE_PATHS_HASH_PRESENTER" val="ecdd5e327c4efff999ae583afac36d791cae2b"/>
</p:tagLst>
</file>

<file path=ppt/theme/theme1.xml><?xml version="1.0" encoding="utf-8"?>
<a:theme xmlns:a="http://schemas.openxmlformats.org/drawingml/2006/main" name="Office 主题">
  <a:themeElements>
    <a:clrScheme name="自定义 40">
      <a:dk1>
        <a:sysClr val="windowText" lastClr="000000"/>
      </a:dk1>
      <a:lt1>
        <a:sysClr val="window" lastClr="FFFFFF"/>
      </a:lt1>
      <a:dk2>
        <a:srgbClr val="C00000"/>
      </a:dk2>
      <a:lt2>
        <a:srgbClr val="FF0000"/>
      </a:lt2>
      <a:accent1>
        <a:srgbClr val="FF6600"/>
      </a:accent1>
      <a:accent2>
        <a:srgbClr val="FFC000"/>
      </a:accent2>
      <a:accent3>
        <a:srgbClr val="92D050"/>
      </a:accent3>
      <a:accent4>
        <a:srgbClr val="00B0F0"/>
      </a:accent4>
      <a:accent5>
        <a:srgbClr val="7F7F7F"/>
      </a:accent5>
      <a:accent6>
        <a:srgbClr val="262626"/>
      </a:accent6>
      <a:hlink>
        <a:srgbClr val="262626"/>
      </a:hlink>
      <a:folHlink>
        <a:srgbClr val="7F7F7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2351</TotalTime>
  <Words>1030</Words>
  <Application>Microsoft Macintosh PowerPoint</Application>
  <PresentationFormat>自訂</PresentationFormat>
  <Paragraphs>274</Paragraphs>
  <Slides>15</Slides>
  <Notes>13</Notes>
  <HiddenSlides>0</HiddenSlides>
  <MMClips>1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8" baseType="lpstr">
      <vt:lpstr>Calibri</vt:lpstr>
      <vt:lpstr>Microsoft JhengHei</vt:lpstr>
      <vt:lpstr>Segoe UI</vt:lpstr>
      <vt:lpstr>Segoe UI Light</vt:lpstr>
      <vt:lpstr>Times New Roman</vt:lpstr>
      <vt:lpstr>Wingdings</vt:lpstr>
      <vt:lpstr>宋体</vt:lpstr>
      <vt:lpstr>微軟正黑體</vt:lpstr>
      <vt:lpstr>微软雅黑</vt:lpstr>
      <vt:lpstr>新細明體</vt:lpstr>
      <vt:lpstr>张海山草泥马体</vt:lpstr>
      <vt:lpstr>Arial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boyin</dc:creator>
  <cp:lastModifiedBy>B014011021</cp:lastModifiedBy>
  <cp:revision>389</cp:revision>
  <dcterms:created xsi:type="dcterms:W3CDTF">2013-07-25T03:25:48Z</dcterms:created>
  <dcterms:modified xsi:type="dcterms:W3CDTF">2017-01-11T10:30:35Z</dcterms:modified>
</cp:coreProperties>
</file>